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CC4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6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14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4D66A4-69B1-7019-E1CE-8DB2E79380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19356D5-AAC2-A20B-F283-09DB55789E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58BF1BD-05BF-A119-7A08-246169B37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57F9-DC92-4551-A69A-96D4AC18B54D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2BA273-0050-3849-1E34-30F4B3F00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7FFEE2-9BC4-F1CF-668C-733C3AA50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4C2-F785-4587-8605-F3EE2BBF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771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85FC62-F39D-8EDF-CCAE-727671EB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692DB66-5EC4-EB95-1A0C-AE850065F7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689C45B-800C-9C9B-27B1-7BD052081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57F9-DC92-4551-A69A-96D4AC18B54D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4F8A9D-E025-2487-3C41-5D22EC618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20D4A0-B2E6-DBA6-70CE-56EA3FC0C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4C2-F785-4587-8605-F3EE2BBF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687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D6D6D2D-2138-4B6D-8F2D-4D2FB297FC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B8A8F7F-9ED3-0C1A-7EDF-F08A78E2B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9E56B4-1E6E-5E58-CCBE-A5B8CB39E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57F9-DC92-4551-A69A-96D4AC18B54D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8CD7C34-2BF9-9C84-F914-36B37F500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D02F0D-310D-EC4F-A4EC-5977FA48C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4C2-F785-4587-8605-F3EE2BBF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3498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5E0917-D1D9-02C9-676D-7AA4D5E15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C60A95-0ABC-3562-BFB3-9AD306005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68AA5C-332B-C892-92F2-37B9F947F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57F9-DC92-4551-A69A-96D4AC18B54D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C022D07-1C67-EB39-1408-69060E78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B072894-8C91-2487-5EA8-3DD3C26C9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4C2-F785-4587-8605-F3EE2BBF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537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F6F370-1A29-A10F-6D09-37B6BB660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82E90A2-C426-CA06-31F7-7EC3523B2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D1DA75-118E-4907-833D-F6A995601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57F9-DC92-4551-A69A-96D4AC18B54D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72F5C2-BF4C-57B8-AF75-3BF6EC5B6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01361D3-B0AF-046C-945D-D5F7F24D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4C2-F785-4587-8605-F3EE2BBF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741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1B6FD0-BB17-0FA9-F59E-BCA240CED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474C5D-3471-6391-45CC-A389DC8B00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294DA3F-0793-C10E-D3E1-A75B343E0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CA74E2A-4C83-93C2-B6C5-66826CAA5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57F9-DC92-4551-A69A-96D4AC18B54D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1E67D4F-11EB-8035-BAE1-E8199B25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28EDAEB-402B-03E7-AA1E-52EB969D2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4C2-F785-4587-8605-F3EE2BBF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2880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C7307-36C9-03F2-A469-D2A096837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143FD18-3267-2D52-8755-6BA320F90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C7C22E6-901E-C71E-4005-6DBB92FB11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D0D3868-D0AD-CA0D-D24F-BBD5B0533A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7182597-A84B-D4ED-7A5E-8EDE232DB6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125850E-7D93-FF3E-4E3E-430C1C544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57F9-DC92-4551-A69A-96D4AC18B54D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00E2385-6D24-C677-FC3D-34AD177A1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97D40AA-E63A-0783-E137-81F2B4743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4C2-F785-4587-8605-F3EE2BBF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848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DC52FB-C90A-61BB-492C-3625184F1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E0EE4DC-077B-DEDF-7F37-24FC4FE44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57F9-DC92-4551-A69A-96D4AC18B54D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94A0A73-045C-615E-5768-9B12634B2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1EACAF1-A381-A8C1-BA36-D884D36F8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4C2-F785-4587-8605-F3EE2BBF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736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D822BE1-B35A-CF56-6E00-9B372A17E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57F9-DC92-4551-A69A-96D4AC18B54D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FD5BD99-CF4D-5FAB-D0D2-C1EA7C0DD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AB97B80-21FB-EDB2-A21C-E1B98D271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4C2-F785-4587-8605-F3EE2BBF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206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F85669-42FD-1741-672A-57F70917F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154D48-B308-0A3D-B4C0-78338A15C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CC8D1DA-D92E-7601-3C81-2A0AEFF1EA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AF2429C-7629-DACC-5186-AB58A26D9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57F9-DC92-4551-A69A-96D4AC18B54D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CB5D567-914F-F6A1-C31A-CD3A92272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75917E-8F3A-4705-0E54-0F2FB36A8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4C2-F785-4587-8605-F3EE2BBF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336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C971D-9023-75E1-1960-148F381B0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1CEEDC4-D50F-B09F-DE8C-F561666ED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123D499-98BC-F9A0-39A4-3107E7443C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C061CAB-CA62-3FC0-F723-468C61EA4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57F9-DC92-4551-A69A-96D4AC18B54D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CAF1ED0-2FA7-C742-6FAF-E1867B3BD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18630AC-5ACD-F5AD-5439-9FDE29052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C4C2-F785-4587-8605-F3EE2BBF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533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1055A81-F93F-5989-3E1E-CF87210AA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A147418-8700-4380-B934-6C262CC7E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D1304C3-72D7-4B24-91D3-233C1AEEF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957F9-DC92-4551-A69A-96D4AC18B54D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6A90DE7-A8EF-1253-F75F-638E7AAA2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CE07AD-0D23-D4DD-CCDC-967CCF478A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6C4C2-F785-4587-8605-F3EE2BBF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6054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google.com/googleplay/android-developer/answer/10281818?hl=en" TargetMode="External"/><Relationship Id="rId2" Type="http://schemas.openxmlformats.org/officeDocument/2006/relationships/hyperlink" Target="https://developer.apple.com/app-store/review/guidelines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google.com/googleplay/android-developer/answer/10281818?hl=en" TargetMode="External"/><Relationship Id="rId2" Type="http://schemas.openxmlformats.org/officeDocument/2006/relationships/hyperlink" Target="https://developer.apple.com/app-store/review/guidelines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google.com/googleplay/android-developer/answer/10281818?hl=en" TargetMode="External"/><Relationship Id="rId2" Type="http://schemas.openxmlformats.org/officeDocument/2006/relationships/hyperlink" Target="https://developer.apple.com/app-store/review/guidelines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hthoek 142">
            <a:extLst>
              <a:ext uri="{FF2B5EF4-FFF2-40B4-BE49-F238E27FC236}">
                <a16:creationId xmlns:a16="http://schemas.microsoft.com/office/drawing/2014/main" id="{FB99A1C0-FD0B-EB62-7496-A6D16FDEB2E9}"/>
              </a:ext>
            </a:extLst>
          </p:cNvPr>
          <p:cNvSpPr/>
          <p:nvPr/>
        </p:nvSpPr>
        <p:spPr>
          <a:xfrm>
            <a:off x="0" y="82860"/>
            <a:ext cx="12192000" cy="655135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Titillium Web" panose="00000500000000000000" pitchFamily="2" charset="0"/>
            </a:endParaRPr>
          </a:p>
        </p:txBody>
      </p:sp>
      <p:sp>
        <p:nvSpPr>
          <p:cNvPr id="144" name="Rechthoek 143">
            <a:extLst>
              <a:ext uri="{FF2B5EF4-FFF2-40B4-BE49-F238E27FC236}">
                <a16:creationId xmlns:a16="http://schemas.microsoft.com/office/drawing/2014/main" id="{8F11244D-B726-B674-B979-A9FCBDE52C14}"/>
              </a:ext>
            </a:extLst>
          </p:cNvPr>
          <p:cNvSpPr/>
          <p:nvPr/>
        </p:nvSpPr>
        <p:spPr>
          <a:xfrm>
            <a:off x="0" y="0"/>
            <a:ext cx="12192000" cy="684297"/>
          </a:xfrm>
          <a:prstGeom prst="rect">
            <a:avLst/>
          </a:prstGeom>
          <a:solidFill>
            <a:srgbClr val="007C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Titillium Web" panose="00000500000000000000" pitchFamily="2" charset="0"/>
            </a:endParaRPr>
          </a:p>
        </p:txBody>
      </p:sp>
      <p:sp>
        <p:nvSpPr>
          <p:cNvPr id="146" name="Tekstvak 145">
            <a:extLst>
              <a:ext uri="{FF2B5EF4-FFF2-40B4-BE49-F238E27FC236}">
                <a16:creationId xmlns:a16="http://schemas.microsoft.com/office/drawing/2014/main" id="{7205EA77-0C80-B71C-8F6D-49EAF2E0AEF7}"/>
              </a:ext>
            </a:extLst>
          </p:cNvPr>
          <p:cNvSpPr txBox="1"/>
          <p:nvPr/>
        </p:nvSpPr>
        <p:spPr>
          <a:xfrm>
            <a:off x="3241269" y="160922"/>
            <a:ext cx="5472608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nl-NL" sz="2000" dirty="0">
                <a:solidFill>
                  <a:schemeClr val="bg1"/>
                </a:solidFill>
                <a:latin typeface="Titillium Web" panose="00000500000000000000" pitchFamily="2" charset="0"/>
              </a:rPr>
              <a:t>Van waardevolle app naar verdienmodel</a:t>
            </a:r>
          </a:p>
        </p:txBody>
      </p:sp>
      <p:sp>
        <p:nvSpPr>
          <p:cNvPr id="147" name="Rechthoek 146">
            <a:extLst>
              <a:ext uri="{FF2B5EF4-FFF2-40B4-BE49-F238E27FC236}">
                <a16:creationId xmlns:a16="http://schemas.microsoft.com/office/drawing/2014/main" id="{C7056194-1407-AF6A-D855-DC2CAFC0FE61}"/>
              </a:ext>
            </a:extLst>
          </p:cNvPr>
          <p:cNvSpPr/>
          <p:nvPr/>
        </p:nvSpPr>
        <p:spPr>
          <a:xfrm>
            <a:off x="163296" y="5690230"/>
            <a:ext cx="1163205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nl-NL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*Zie </a:t>
            </a:r>
            <a:r>
              <a:rPr lang="nl-NL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verdienmodelSjabloon</a:t>
            </a:r>
            <a:endParaRPr lang="nl-NL" sz="11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  <a:p>
            <a:pPr fontAlgn="t"/>
            <a:endParaRPr lang="nl-NL" sz="11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  <a:p>
            <a:pPr fontAlgn="t"/>
            <a:r>
              <a:rPr lang="nl-NL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** Luister naar de presentatievideo “Geld verdienen met apps</a:t>
            </a:r>
            <a:r>
              <a:rPr lang="nl-N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” van Tim Nooteboom om te horen of dit via Google of Apple moet. Voor alle details en uitzonderingen kijk je in de </a:t>
            </a:r>
            <a:r>
              <a:rPr lang="nl-N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Apple review </a:t>
            </a:r>
            <a:r>
              <a:rPr lang="nl-NL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guidelines</a:t>
            </a:r>
            <a:r>
              <a:rPr lang="nl-N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 en </a:t>
            </a:r>
            <a:r>
              <a:rPr lang="nl-N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Google Play </a:t>
            </a:r>
            <a:r>
              <a:rPr lang="nl-NL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Payment</a:t>
            </a:r>
            <a:r>
              <a:rPr lang="nl-N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Policy</a:t>
            </a:r>
            <a:r>
              <a:rPr lang="nl-N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 </a:t>
            </a:r>
            <a:r>
              <a:rPr lang="nl-NL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Daarbij draag je 15% van je omzet af (en 30% van je omzet boven de 1 miljoen). Ook zonder het systeem van Apple of Google draag je af, bijvoorbeeld via </a:t>
            </a:r>
            <a:r>
              <a:rPr lang="nl-NL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Molly</a:t>
            </a:r>
            <a:r>
              <a:rPr lang="nl-NL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 of </a:t>
            </a:r>
            <a:r>
              <a:rPr lang="nl-NL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Adyen</a:t>
            </a:r>
            <a:r>
              <a:rPr lang="nl-NL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, gemiddeld is dit 3%, vandaar de genoemde 85% en 97%.</a:t>
            </a:r>
          </a:p>
        </p:txBody>
      </p:sp>
      <p:sp>
        <p:nvSpPr>
          <p:cNvPr id="161" name="Toelichting met PIJL-OMLAAG 10">
            <a:extLst>
              <a:ext uri="{FF2B5EF4-FFF2-40B4-BE49-F238E27FC236}">
                <a16:creationId xmlns:a16="http://schemas.microsoft.com/office/drawing/2014/main" id="{7CB3C956-9AEA-98C7-62C9-5666131555FC}"/>
              </a:ext>
            </a:extLst>
          </p:cNvPr>
          <p:cNvSpPr/>
          <p:nvPr/>
        </p:nvSpPr>
        <p:spPr>
          <a:xfrm>
            <a:off x="163296" y="1004872"/>
            <a:ext cx="11809165" cy="4598720"/>
          </a:xfrm>
          <a:prstGeom prst="rect">
            <a:avLst/>
          </a:prstGeom>
          <a:solidFill>
            <a:srgbClr val="007CC4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b="1" dirty="0">
              <a:solidFill>
                <a:schemeClr val="bg1"/>
              </a:solidFill>
              <a:latin typeface="Titillium Web" panose="00000500000000000000" pitchFamily="2" charset="0"/>
            </a:endParaRPr>
          </a:p>
        </p:txBody>
      </p:sp>
      <p:sp>
        <p:nvSpPr>
          <p:cNvPr id="164" name="Rechthoek 163">
            <a:extLst>
              <a:ext uri="{FF2B5EF4-FFF2-40B4-BE49-F238E27FC236}">
                <a16:creationId xmlns:a16="http://schemas.microsoft.com/office/drawing/2014/main" id="{1D15BEB3-04E4-8E64-0167-1E3C3306B745}"/>
              </a:ext>
            </a:extLst>
          </p:cNvPr>
          <p:cNvSpPr/>
          <p:nvPr/>
        </p:nvSpPr>
        <p:spPr>
          <a:xfrm>
            <a:off x="4972499" y="1112268"/>
            <a:ext cx="15070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Welke verdienmodel past hierbij?*</a:t>
            </a:r>
          </a:p>
        </p:txBody>
      </p:sp>
      <p:sp>
        <p:nvSpPr>
          <p:cNvPr id="165" name="Rechthoek 164">
            <a:extLst>
              <a:ext uri="{FF2B5EF4-FFF2-40B4-BE49-F238E27FC236}">
                <a16:creationId xmlns:a16="http://schemas.microsoft.com/office/drawing/2014/main" id="{46E7E7D8-7303-E256-2A42-0F82F01FF877}"/>
              </a:ext>
            </a:extLst>
          </p:cNvPr>
          <p:cNvSpPr/>
          <p:nvPr/>
        </p:nvSpPr>
        <p:spPr>
          <a:xfrm>
            <a:off x="1023250" y="1198906"/>
            <a:ext cx="238769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Naam waardevol onderdeel</a:t>
            </a:r>
          </a:p>
        </p:txBody>
      </p:sp>
      <p:sp>
        <p:nvSpPr>
          <p:cNvPr id="168" name="Rechthoek 167">
            <a:extLst>
              <a:ext uri="{FF2B5EF4-FFF2-40B4-BE49-F238E27FC236}">
                <a16:creationId xmlns:a16="http://schemas.microsoft.com/office/drawing/2014/main" id="{741F9BB7-E0E7-7F76-E500-F839D81B1C38}"/>
              </a:ext>
            </a:extLst>
          </p:cNvPr>
          <p:cNvSpPr/>
          <p:nvPr/>
        </p:nvSpPr>
        <p:spPr>
          <a:xfrm>
            <a:off x="3336124" y="1112268"/>
            <a:ext cx="16872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Wordt het onderdeel van de gratis versie? </a:t>
            </a:r>
          </a:p>
        </p:txBody>
      </p:sp>
      <p:sp>
        <p:nvSpPr>
          <p:cNvPr id="281" name="Rechthoek 280">
            <a:extLst>
              <a:ext uri="{FF2B5EF4-FFF2-40B4-BE49-F238E27FC236}">
                <a16:creationId xmlns:a16="http://schemas.microsoft.com/office/drawing/2014/main" id="{CC1B2B19-E1F7-2256-716C-76A7AA91C49A}"/>
              </a:ext>
            </a:extLst>
          </p:cNvPr>
          <p:cNvSpPr/>
          <p:nvPr/>
        </p:nvSpPr>
        <p:spPr>
          <a:xfrm>
            <a:off x="6412031" y="1189213"/>
            <a:ext cx="170548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Opbrengst per gebruiker*</a:t>
            </a:r>
          </a:p>
        </p:txBody>
      </p:sp>
      <p:sp>
        <p:nvSpPr>
          <p:cNvPr id="283" name="Rechthoek 282">
            <a:extLst>
              <a:ext uri="{FF2B5EF4-FFF2-40B4-BE49-F238E27FC236}">
                <a16:creationId xmlns:a16="http://schemas.microsoft.com/office/drawing/2014/main" id="{F7C7F391-5545-FA76-8AFF-78D0DAC94E62}"/>
              </a:ext>
            </a:extLst>
          </p:cNvPr>
          <p:cNvSpPr/>
          <p:nvPr/>
        </p:nvSpPr>
        <p:spPr>
          <a:xfrm>
            <a:off x="8958164" y="1189213"/>
            <a:ext cx="18322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Moet dit via Apple/Google? **</a:t>
            </a:r>
          </a:p>
        </p:txBody>
      </p:sp>
      <p:sp>
        <p:nvSpPr>
          <p:cNvPr id="285" name="Rechthoek 284">
            <a:extLst>
              <a:ext uri="{FF2B5EF4-FFF2-40B4-BE49-F238E27FC236}">
                <a16:creationId xmlns:a16="http://schemas.microsoft.com/office/drawing/2014/main" id="{0B93F4EF-CE6B-AC4C-EDF4-7F554DAA1B0F}"/>
              </a:ext>
            </a:extLst>
          </p:cNvPr>
          <p:cNvSpPr/>
          <p:nvPr/>
        </p:nvSpPr>
        <p:spPr>
          <a:xfrm>
            <a:off x="7664029" y="1189213"/>
            <a:ext cx="170548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% van gebruikers</a:t>
            </a:r>
          </a:p>
        </p:txBody>
      </p:sp>
      <p:sp>
        <p:nvSpPr>
          <p:cNvPr id="330" name="Rechthoek 329">
            <a:extLst>
              <a:ext uri="{FF2B5EF4-FFF2-40B4-BE49-F238E27FC236}">
                <a16:creationId xmlns:a16="http://schemas.microsoft.com/office/drawing/2014/main" id="{93E99AB2-0EEB-EA5F-EFAE-1DC2BE68E195}"/>
              </a:ext>
            </a:extLst>
          </p:cNvPr>
          <p:cNvSpPr/>
          <p:nvPr/>
        </p:nvSpPr>
        <p:spPr>
          <a:xfrm>
            <a:off x="10749922" y="1189213"/>
            <a:ext cx="93487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Subtotaal</a:t>
            </a:r>
          </a:p>
        </p:txBody>
      </p:sp>
      <p:grpSp>
        <p:nvGrpSpPr>
          <p:cNvPr id="378" name="Groep 377">
            <a:extLst>
              <a:ext uri="{FF2B5EF4-FFF2-40B4-BE49-F238E27FC236}">
                <a16:creationId xmlns:a16="http://schemas.microsoft.com/office/drawing/2014/main" id="{67C5553B-0B2C-AC70-A83C-79660BC64B54}"/>
              </a:ext>
            </a:extLst>
          </p:cNvPr>
          <p:cNvGrpSpPr/>
          <p:nvPr/>
        </p:nvGrpSpPr>
        <p:grpSpPr>
          <a:xfrm>
            <a:off x="219539" y="1599016"/>
            <a:ext cx="11426846" cy="292346"/>
            <a:chOff x="219539" y="1599016"/>
            <a:chExt cx="11426846" cy="292346"/>
          </a:xfrm>
        </p:grpSpPr>
        <p:sp>
          <p:nvSpPr>
            <p:cNvPr id="162" name="Afgeronde rechthoek 53">
              <a:extLst>
                <a:ext uri="{FF2B5EF4-FFF2-40B4-BE49-F238E27FC236}">
                  <a16:creationId xmlns:a16="http://schemas.microsoft.com/office/drawing/2014/main" id="{44D9BF37-99D6-67D2-54E8-918F45ABE292}"/>
                </a:ext>
              </a:extLst>
            </p:cNvPr>
            <p:cNvSpPr/>
            <p:nvPr/>
          </p:nvSpPr>
          <p:spPr>
            <a:xfrm>
              <a:off x="1106875" y="1599016"/>
              <a:ext cx="235081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Functie van je app die waarde toevoegt</a:t>
              </a:r>
            </a:p>
          </p:txBody>
        </p:sp>
        <p:sp>
          <p:nvSpPr>
            <p:cNvPr id="163" name="Afgeronde rechthoek 53">
              <a:extLst>
                <a:ext uri="{FF2B5EF4-FFF2-40B4-BE49-F238E27FC236}">
                  <a16:creationId xmlns:a16="http://schemas.microsoft.com/office/drawing/2014/main" id="{9D1B70D8-F0DC-A3AD-7F01-53A1564FC9D1}"/>
                </a:ext>
              </a:extLst>
            </p:cNvPr>
            <p:cNvSpPr/>
            <p:nvPr/>
          </p:nvSpPr>
          <p:spPr>
            <a:xfrm>
              <a:off x="5037356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Kies verdienmodel</a:t>
              </a:r>
            </a:p>
          </p:txBody>
        </p:sp>
        <p:sp>
          <p:nvSpPr>
            <p:cNvPr id="166" name="Rechthoek 165">
              <a:extLst>
                <a:ext uri="{FF2B5EF4-FFF2-40B4-BE49-F238E27FC236}">
                  <a16:creationId xmlns:a16="http://schemas.microsoft.com/office/drawing/2014/main" id="{226C6FAA-D9B3-D591-9E68-7A9B07F7B4EA}"/>
                </a:ext>
              </a:extLst>
            </p:cNvPr>
            <p:cNvSpPr/>
            <p:nvPr/>
          </p:nvSpPr>
          <p:spPr>
            <a:xfrm>
              <a:off x="219539" y="1599016"/>
              <a:ext cx="882284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l-NL" sz="11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Functie 1</a:t>
              </a:r>
            </a:p>
          </p:txBody>
        </p:sp>
        <p:sp>
          <p:nvSpPr>
            <p:cNvPr id="167" name="Afgeronde rechthoek 53">
              <a:extLst>
                <a:ext uri="{FF2B5EF4-FFF2-40B4-BE49-F238E27FC236}">
                  <a16:creationId xmlns:a16="http://schemas.microsoft.com/office/drawing/2014/main" id="{711428B4-FAB1-0DEA-2EDD-B9C2BF384195}"/>
                </a:ext>
              </a:extLst>
            </p:cNvPr>
            <p:cNvSpPr/>
            <p:nvPr/>
          </p:nvSpPr>
          <p:spPr>
            <a:xfrm>
              <a:off x="3553201" y="1599016"/>
              <a:ext cx="1358819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Gratis of betaald</a:t>
              </a:r>
            </a:p>
          </p:txBody>
        </p:sp>
        <p:sp>
          <p:nvSpPr>
            <p:cNvPr id="282" name="Afgeronde rechthoek 53">
              <a:extLst>
                <a:ext uri="{FF2B5EF4-FFF2-40B4-BE49-F238E27FC236}">
                  <a16:creationId xmlns:a16="http://schemas.microsoft.com/office/drawing/2014/main" id="{D2F43A06-AB43-CEDE-0E41-6010FD02932D}"/>
                </a:ext>
              </a:extLst>
            </p:cNvPr>
            <p:cNvSpPr/>
            <p:nvPr/>
          </p:nvSpPr>
          <p:spPr>
            <a:xfrm>
              <a:off x="6559818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  <p:sp>
          <p:nvSpPr>
            <p:cNvPr id="284" name="Afgeronde rechthoek 53">
              <a:extLst>
                <a:ext uri="{FF2B5EF4-FFF2-40B4-BE49-F238E27FC236}">
                  <a16:creationId xmlns:a16="http://schemas.microsoft.com/office/drawing/2014/main" id="{91BC5952-D3D5-BDDB-F905-97A9DFDE6ED1}"/>
                </a:ext>
              </a:extLst>
            </p:cNvPr>
            <p:cNvSpPr/>
            <p:nvPr/>
          </p:nvSpPr>
          <p:spPr>
            <a:xfrm>
              <a:off x="9185420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Ja  = 85% / Nee = 97%</a:t>
              </a:r>
            </a:p>
          </p:txBody>
        </p:sp>
        <p:sp>
          <p:nvSpPr>
            <p:cNvPr id="286" name="Afgeronde rechthoek 53">
              <a:extLst>
                <a:ext uri="{FF2B5EF4-FFF2-40B4-BE49-F238E27FC236}">
                  <a16:creationId xmlns:a16="http://schemas.microsoft.com/office/drawing/2014/main" id="{6FF9880A-BF0A-E9B9-98D1-DFF92E7EA505}"/>
                </a:ext>
              </a:extLst>
            </p:cNvPr>
            <p:cNvSpPr/>
            <p:nvPr/>
          </p:nvSpPr>
          <p:spPr>
            <a:xfrm>
              <a:off x="8193711" y="1599016"/>
              <a:ext cx="71635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0-100%</a:t>
              </a:r>
            </a:p>
          </p:txBody>
        </p:sp>
        <p:sp>
          <p:nvSpPr>
            <p:cNvPr id="326" name="Rechthoek 325">
              <a:extLst>
                <a:ext uri="{FF2B5EF4-FFF2-40B4-BE49-F238E27FC236}">
                  <a16:creationId xmlns:a16="http://schemas.microsoft.com/office/drawing/2014/main" id="{65F590FF-EDC3-CD77-D61E-16F4DB60C4BB}"/>
                </a:ext>
              </a:extLst>
            </p:cNvPr>
            <p:cNvSpPr/>
            <p:nvPr/>
          </p:nvSpPr>
          <p:spPr>
            <a:xfrm>
              <a:off x="7918354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327" name="Rechthoek 326">
              <a:extLst>
                <a:ext uri="{FF2B5EF4-FFF2-40B4-BE49-F238E27FC236}">
                  <a16:creationId xmlns:a16="http://schemas.microsoft.com/office/drawing/2014/main" id="{A6671D08-8094-2EA4-5B12-307A9054CAA6}"/>
                </a:ext>
              </a:extLst>
            </p:cNvPr>
            <p:cNvSpPr/>
            <p:nvPr/>
          </p:nvSpPr>
          <p:spPr>
            <a:xfrm>
              <a:off x="8920167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329" name="Rechthoek 328">
              <a:extLst>
                <a:ext uri="{FF2B5EF4-FFF2-40B4-BE49-F238E27FC236}">
                  <a16:creationId xmlns:a16="http://schemas.microsoft.com/office/drawing/2014/main" id="{5B7D19FF-FEC1-A620-F80A-4FB2282DA056}"/>
                </a:ext>
              </a:extLst>
            </p:cNvPr>
            <p:cNvSpPr/>
            <p:nvPr/>
          </p:nvSpPr>
          <p:spPr>
            <a:xfrm>
              <a:off x="10535296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=</a:t>
              </a:r>
            </a:p>
          </p:txBody>
        </p:sp>
        <p:sp>
          <p:nvSpPr>
            <p:cNvPr id="331" name="Afgeronde rechthoek 53">
              <a:extLst>
                <a:ext uri="{FF2B5EF4-FFF2-40B4-BE49-F238E27FC236}">
                  <a16:creationId xmlns:a16="http://schemas.microsoft.com/office/drawing/2014/main" id="{28D7F26F-CA0E-58F1-52A4-E298B2958C3A}"/>
                </a:ext>
              </a:extLst>
            </p:cNvPr>
            <p:cNvSpPr/>
            <p:nvPr/>
          </p:nvSpPr>
          <p:spPr>
            <a:xfrm>
              <a:off x="10790448" y="1599016"/>
              <a:ext cx="855937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</p:grpSp>
      <p:sp>
        <p:nvSpPr>
          <p:cNvPr id="353" name="Afgeronde rechthoek 53">
            <a:extLst>
              <a:ext uri="{FF2B5EF4-FFF2-40B4-BE49-F238E27FC236}">
                <a16:creationId xmlns:a16="http://schemas.microsoft.com/office/drawing/2014/main" id="{AE09835E-E31C-244A-C402-2E8CE85830FE}"/>
              </a:ext>
            </a:extLst>
          </p:cNvPr>
          <p:cNvSpPr/>
          <p:nvPr/>
        </p:nvSpPr>
        <p:spPr>
          <a:xfrm>
            <a:off x="10788213" y="5112811"/>
            <a:ext cx="855937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rPr>
              <a:t>Bruto Euro per gebruiker</a:t>
            </a:r>
          </a:p>
        </p:txBody>
      </p:sp>
      <p:sp>
        <p:nvSpPr>
          <p:cNvPr id="361" name="Tekstvak 360">
            <a:extLst>
              <a:ext uri="{FF2B5EF4-FFF2-40B4-BE49-F238E27FC236}">
                <a16:creationId xmlns:a16="http://schemas.microsoft.com/office/drawing/2014/main" id="{5FC286EA-7C84-6741-2432-705FF1D6C919}"/>
              </a:ext>
            </a:extLst>
          </p:cNvPr>
          <p:cNvSpPr txBox="1"/>
          <p:nvPr/>
        </p:nvSpPr>
        <p:spPr>
          <a:xfrm>
            <a:off x="4215685" y="6597050"/>
            <a:ext cx="32657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00" dirty="0">
                <a:latin typeface="Titillium Web" panose="00000500000000000000" pitchFamily="2" charset="0"/>
              </a:rPr>
              <a:t>AppSpecialisten, 2023 v0.1</a:t>
            </a:r>
          </a:p>
        </p:txBody>
      </p:sp>
      <p:sp>
        <p:nvSpPr>
          <p:cNvPr id="364" name="Rechthoek 363">
            <a:extLst>
              <a:ext uri="{FF2B5EF4-FFF2-40B4-BE49-F238E27FC236}">
                <a16:creationId xmlns:a16="http://schemas.microsoft.com/office/drawing/2014/main" id="{F35EBC87-6E7B-B6E3-6E45-ED1FDF6BBA0E}"/>
              </a:ext>
            </a:extLst>
          </p:cNvPr>
          <p:cNvSpPr/>
          <p:nvPr/>
        </p:nvSpPr>
        <p:spPr>
          <a:xfrm>
            <a:off x="8958164" y="5158069"/>
            <a:ext cx="16705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  <a:latin typeface="Titillium Web" panose="00000500000000000000" pitchFamily="2" charset="0"/>
              </a:rPr>
              <a:t>Bruto totaal per gebruiker</a:t>
            </a:r>
          </a:p>
        </p:txBody>
      </p:sp>
      <p:pic>
        <p:nvPicPr>
          <p:cNvPr id="366" name="Afbeelding 365">
            <a:extLst>
              <a:ext uri="{FF2B5EF4-FFF2-40B4-BE49-F238E27FC236}">
                <a16:creationId xmlns:a16="http://schemas.microsoft.com/office/drawing/2014/main" id="{FE04E28D-49BE-631B-2E3D-0EF801769E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05" y="83726"/>
            <a:ext cx="2076128" cy="486493"/>
          </a:xfrm>
          <a:prstGeom prst="rect">
            <a:avLst/>
          </a:prstGeom>
        </p:spPr>
      </p:pic>
      <p:grpSp>
        <p:nvGrpSpPr>
          <p:cNvPr id="379" name="Groep 378">
            <a:extLst>
              <a:ext uri="{FF2B5EF4-FFF2-40B4-BE49-F238E27FC236}">
                <a16:creationId xmlns:a16="http://schemas.microsoft.com/office/drawing/2014/main" id="{C3B041A9-67B0-2D32-8529-220A12DE0F74}"/>
              </a:ext>
            </a:extLst>
          </p:cNvPr>
          <p:cNvGrpSpPr/>
          <p:nvPr/>
        </p:nvGrpSpPr>
        <p:grpSpPr>
          <a:xfrm>
            <a:off x="219539" y="2097483"/>
            <a:ext cx="11426846" cy="292346"/>
            <a:chOff x="219539" y="1599016"/>
            <a:chExt cx="11426846" cy="292346"/>
          </a:xfrm>
        </p:grpSpPr>
        <p:sp>
          <p:nvSpPr>
            <p:cNvPr id="380" name="Afgeronde rechthoek 53">
              <a:extLst>
                <a:ext uri="{FF2B5EF4-FFF2-40B4-BE49-F238E27FC236}">
                  <a16:creationId xmlns:a16="http://schemas.microsoft.com/office/drawing/2014/main" id="{1CB8E8B2-834D-B55C-F912-582E5AF89766}"/>
                </a:ext>
              </a:extLst>
            </p:cNvPr>
            <p:cNvSpPr/>
            <p:nvPr/>
          </p:nvSpPr>
          <p:spPr>
            <a:xfrm>
              <a:off x="1106875" y="1599016"/>
              <a:ext cx="235081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Functie van je app die waarde toevoegt</a:t>
              </a:r>
            </a:p>
          </p:txBody>
        </p:sp>
        <p:sp>
          <p:nvSpPr>
            <p:cNvPr id="381" name="Afgeronde rechthoek 53">
              <a:extLst>
                <a:ext uri="{FF2B5EF4-FFF2-40B4-BE49-F238E27FC236}">
                  <a16:creationId xmlns:a16="http://schemas.microsoft.com/office/drawing/2014/main" id="{951D9B1F-5CBE-247F-2C51-0689582D0533}"/>
                </a:ext>
              </a:extLst>
            </p:cNvPr>
            <p:cNvSpPr/>
            <p:nvPr/>
          </p:nvSpPr>
          <p:spPr>
            <a:xfrm>
              <a:off x="5037356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Kies verdienmodel</a:t>
              </a:r>
            </a:p>
          </p:txBody>
        </p:sp>
        <p:sp>
          <p:nvSpPr>
            <p:cNvPr id="382" name="Rechthoek 381">
              <a:extLst>
                <a:ext uri="{FF2B5EF4-FFF2-40B4-BE49-F238E27FC236}">
                  <a16:creationId xmlns:a16="http://schemas.microsoft.com/office/drawing/2014/main" id="{935DA908-3DB5-012A-B57A-1ABD443BC126}"/>
                </a:ext>
              </a:extLst>
            </p:cNvPr>
            <p:cNvSpPr/>
            <p:nvPr/>
          </p:nvSpPr>
          <p:spPr>
            <a:xfrm>
              <a:off x="219539" y="1599016"/>
              <a:ext cx="882284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l-NL" sz="11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Functie 2</a:t>
              </a:r>
            </a:p>
          </p:txBody>
        </p:sp>
        <p:sp>
          <p:nvSpPr>
            <p:cNvPr id="383" name="Afgeronde rechthoek 53">
              <a:extLst>
                <a:ext uri="{FF2B5EF4-FFF2-40B4-BE49-F238E27FC236}">
                  <a16:creationId xmlns:a16="http://schemas.microsoft.com/office/drawing/2014/main" id="{18894738-102D-5E2F-116C-FDE1FA7C879C}"/>
                </a:ext>
              </a:extLst>
            </p:cNvPr>
            <p:cNvSpPr/>
            <p:nvPr/>
          </p:nvSpPr>
          <p:spPr>
            <a:xfrm>
              <a:off x="3553201" y="1599016"/>
              <a:ext cx="1358819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Gratis of betaald</a:t>
              </a:r>
            </a:p>
          </p:txBody>
        </p:sp>
        <p:sp>
          <p:nvSpPr>
            <p:cNvPr id="384" name="Afgeronde rechthoek 53">
              <a:extLst>
                <a:ext uri="{FF2B5EF4-FFF2-40B4-BE49-F238E27FC236}">
                  <a16:creationId xmlns:a16="http://schemas.microsoft.com/office/drawing/2014/main" id="{8CD02C5C-9571-F7ED-8F72-F80512862280}"/>
                </a:ext>
              </a:extLst>
            </p:cNvPr>
            <p:cNvSpPr/>
            <p:nvPr/>
          </p:nvSpPr>
          <p:spPr>
            <a:xfrm>
              <a:off x="6559818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  <p:sp>
          <p:nvSpPr>
            <p:cNvPr id="385" name="Afgeronde rechthoek 53">
              <a:extLst>
                <a:ext uri="{FF2B5EF4-FFF2-40B4-BE49-F238E27FC236}">
                  <a16:creationId xmlns:a16="http://schemas.microsoft.com/office/drawing/2014/main" id="{66C88F90-9D42-0EDF-CDCD-D5B1642B1DBC}"/>
                </a:ext>
              </a:extLst>
            </p:cNvPr>
            <p:cNvSpPr/>
            <p:nvPr/>
          </p:nvSpPr>
          <p:spPr>
            <a:xfrm>
              <a:off x="9185420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Ja  = 85% / Nee = 97%</a:t>
              </a:r>
            </a:p>
          </p:txBody>
        </p:sp>
        <p:sp>
          <p:nvSpPr>
            <p:cNvPr id="386" name="Afgeronde rechthoek 53">
              <a:extLst>
                <a:ext uri="{FF2B5EF4-FFF2-40B4-BE49-F238E27FC236}">
                  <a16:creationId xmlns:a16="http://schemas.microsoft.com/office/drawing/2014/main" id="{E0F12FA6-754E-B51D-F793-CA41B4441492}"/>
                </a:ext>
              </a:extLst>
            </p:cNvPr>
            <p:cNvSpPr/>
            <p:nvPr/>
          </p:nvSpPr>
          <p:spPr>
            <a:xfrm>
              <a:off x="8193711" y="1599016"/>
              <a:ext cx="71635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0-100%</a:t>
              </a:r>
            </a:p>
          </p:txBody>
        </p:sp>
        <p:sp>
          <p:nvSpPr>
            <p:cNvPr id="387" name="Rechthoek 386">
              <a:extLst>
                <a:ext uri="{FF2B5EF4-FFF2-40B4-BE49-F238E27FC236}">
                  <a16:creationId xmlns:a16="http://schemas.microsoft.com/office/drawing/2014/main" id="{C68988EE-239B-397E-40AA-C265288FC665}"/>
                </a:ext>
              </a:extLst>
            </p:cNvPr>
            <p:cNvSpPr/>
            <p:nvPr/>
          </p:nvSpPr>
          <p:spPr>
            <a:xfrm>
              <a:off x="7918354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388" name="Rechthoek 387">
              <a:extLst>
                <a:ext uri="{FF2B5EF4-FFF2-40B4-BE49-F238E27FC236}">
                  <a16:creationId xmlns:a16="http://schemas.microsoft.com/office/drawing/2014/main" id="{CC3CCDF8-953B-2CCC-D973-46DF88A35DBF}"/>
                </a:ext>
              </a:extLst>
            </p:cNvPr>
            <p:cNvSpPr/>
            <p:nvPr/>
          </p:nvSpPr>
          <p:spPr>
            <a:xfrm>
              <a:off x="8920167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389" name="Rechthoek 388">
              <a:extLst>
                <a:ext uri="{FF2B5EF4-FFF2-40B4-BE49-F238E27FC236}">
                  <a16:creationId xmlns:a16="http://schemas.microsoft.com/office/drawing/2014/main" id="{6A0587FC-C2A4-59A7-4220-47052D1DDD17}"/>
                </a:ext>
              </a:extLst>
            </p:cNvPr>
            <p:cNvSpPr/>
            <p:nvPr/>
          </p:nvSpPr>
          <p:spPr>
            <a:xfrm>
              <a:off x="10535296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=</a:t>
              </a:r>
            </a:p>
          </p:txBody>
        </p:sp>
        <p:sp>
          <p:nvSpPr>
            <p:cNvPr id="390" name="Afgeronde rechthoek 53">
              <a:extLst>
                <a:ext uri="{FF2B5EF4-FFF2-40B4-BE49-F238E27FC236}">
                  <a16:creationId xmlns:a16="http://schemas.microsoft.com/office/drawing/2014/main" id="{C426DBC1-D795-2461-688B-CC6D481543D8}"/>
                </a:ext>
              </a:extLst>
            </p:cNvPr>
            <p:cNvSpPr/>
            <p:nvPr/>
          </p:nvSpPr>
          <p:spPr>
            <a:xfrm>
              <a:off x="10790448" y="1599016"/>
              <a:ext cx="855937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</p:grpSp>
      <p:grpSp>
        <p:nvGrpSpPr>
          <p:cNvPr id="391" name="Groep 390">
            <a:extLst>
              <a:ext uri="{FF2B5EF4-FFF2-40B4-BE49-F238E27FC236}">
                <a16:creationId xmlns:a16="http://schemas.microsoft.com/office/drawing/2014/main" id="{857E342D-F65F-03DD-6358-79F5E2EABEFD}"/>
              </a:ext>
            </a:extLst>
          </p:cNvPr>
          <p:cNvGrpSpPr/>
          <p:nvPr/>
        </p:nvGrpSpPr>
        <p:grpSpPr>
          <a:xfrm>
            <a:off x="219539" y="2595950"/>
            <a:ext cx="11426846" cy="292346"/>
            <a:chOff x="219539" y="1599016"/>
            <a:chExt cx="11426846" cy="292346"/>
          </a:xfrm>
        </p:grpSpPr>
        <p:sp>
          <p:nvSpPr>
            <p:cNvPr id="392" name="Afgeronde rechthoek 53">
              <a:extLst>
                <a:ext uri="{FF2B5EF4-FFF2-40B4-BE49-F238E27FC236}">
                  <a16:creationId xmlns:a16="http://schemas.microsoft.com/office/drawing/2014/main" id="{A10B6413-5987-4213-8B82-1728CBE6F2DB}"/>
                </a:ext>
              </a:extLst>
            </p:cNvPr>
            <p:cNvSpPr/>
            <p:nvPr/>
          </p:nvSpPr>
          <p:spPr>
            <a:xfrm>
              <a:off x="1106875" y="1599016"/>
              <a:ext cx="235081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Functie van je app die waarde toevoegt</a:t>
              </a:r>
            </a:p>
          </p:txBody>
        </p:sp>
        <p:sp>
          <p:nvSpPr>
            <p:cNvPr id="393" name="Afgeronde rechthoek 53">
              <a:extLst>
                <a:ext uri="{FF2B5EF4-FFF2-40B4-BE49-F238E27FC236}">
                  <a16:creationId xmlns:a16="http://schemas.microsoft.com/office/drawing/2014/main" id="{D31D27A1-D781-2B1B-F236-CD30001E24E1}"/>
                </a:ext>
              </a:extLst>
            </p:cNvPr>
            <p:cNvSpPr/>
            <p:nvPr/>
          </p:nvSpPr>
          <p:spPr>
            <a:xfrm>
              <a:off x="5037356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Kies verdienmodel</a:t>
              </a:r>
            </a:p>
          </p:txBody>
        </p:sp>
        <p:sp>
          <p:nvSpPr>
            <p:cNvPr id="394" name="Rechthoek 393">
              <a:extLst>
                <a:ext uri="{FF2B5EF4-FFF2-40B4-BE49-F238E27FC236}">
                  <a16:creationId xmlns:a16="http://schemas.microsoft.com/office/drawing/2014/main" id="{72CABDDF-1396-0909-4350-6DD69BC57424}"/>
                </a:ext>
              </a:extLst>
            </p:cNvPr>
            <p:cNvSpPr/>
            <p:nvPr/>
          </p:nvSpPr>
          <p:spPr>
            <a:xfrm>
              <a:off x="219539" y="1599016"/>
              <a:ext cx="882284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l-NL" sz="11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Functie 3</a:t>
              </a:r>
            </a:p>
          </p:txBody>
        </p:sp>
        <p:sp>
          <p:nvSpPr>
            <p:cNvPr id="395" name="Afgeronde rechthoek 53">
              <a:extLst>
                <a:ext uri="{FF2B5EF4-FFF2-40B4-BE49-F238E27FC236}">
                  <a16:creationId xmlns:a16="http://schemas.microsoft.com/office/drawing/2014/main" id="{06E2A71E-AE9C-615D-9274-8B1E6202AB46}"/>
                </a:ext>
              </a:extLst>
            </p:cNvPr>
            <p:cNvSpPr/>
            <p:nvPr/>
          </p:nvSpPr>
          <p:spPr>
            <a:xfrm>
              <a:off x="3553201" y="1599016"/>
              <a:ext cx="1358819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Gratis of betaald</a:t>
              </a:r>
            </a:p>
          </p:txBody>
        </p:sp>
        <p:sp>
          <p:nvSpPr>
            <p:cNvPr id="396" name="Afgeronde rechthoek 53">
              <a:extLst>
                <a:ext uri="{FF2B5EF4-FFF2-40B4-BE49-F238E27FC236}">
                  <a16:creationId xmlns:a16="http://schemas.microsoft.com/office/drawing/2014/main" id="{4EE81FD2-C6C9-C69E-010E-09B691568EBA}"/>
                </a:ext>
              </a:extLst>
            </p:cNvPr>
            <p:cNvSpPr/>
            <p:nvPr/>
          </p:nvSpPr>
          <p:spPr>
            <a:xfrm>
              <a:off x="6559818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  <p:sp>
          <p:nvSpPr>
            <p:cNvPr id="397" name="Afgeronde rechthoek 53">
              <a:extLst>
                <a:ext uri="{FF2B5EF4-FFF2-40B4-BE49-F238E27FC236}">
                  <a16:creationId xmlns:a16="http://schemas.microsoft.com/office/drawing/2014/main" id="{76A02318-8165-FF7B-6F02-95F02AC4842E}"/>
                </a:ext>
              </a:extLst>
            </p:cNvPr>
            <p:cNvSpPr/>
            <p:nvPr/>
          </p:nvSpPr>
          <p:spPr>
            <a:xfrm>
              <a:off x="9185420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Ja  = 85% / Nee = 97%</a:t>
              </a:r>
            </a:p>
          </p:txBody>
        </p:sp>
        <p:sp>
          <p:nvSpPr>
            <p:cNvPr id="398" name="Afgeronde rechthoek 53">
              <a:extLst>
                <a:ext uri="{FF2B5EF4-FFF2-40B4-BE49-F238E27FC236}">
                  <a16:creationId xmlns:a16="http://schemas.microsoft.com/office/drawing/2014/main" id="{9D3DB949-76ED-7D1D-4523-A1AC87273F01}"/>
                </a:ext>
              </a:extLst>
            </p:cNvPr>
            <p:cNvSpPr/>
            <p:nvPr/>
          </p:nvSpPr>
          <p:spPr>
            <a:xfrm>
              <a:off x="8193711" y="1599016"/>
              <a:ext cx="71635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0-100%</a:t>
              </a:r>
            </a:p>
          </p:txBody>
        </p:sp>
        <p:sp>
          <p:nvSpPr>
            <p:cNvPr id="399" name="Rechthoek 398">
              <a:extLst>
                <a:ext uri="{FF2B5EF4-FFF2-40B4-BE49-F238E27FC236}">
                  <a16:creationId xmlns:a16="http://schemas.microsoft.com/office/drawing/2014/main" id="{A4E06113-454D-8856-38A7-34B839CDB65F}"/>
                </a:ext>
              </a:extLst>
            </p:cNvPr>
            <p:cNvSpPr/>
            <p:nvPr/>
          </p:nvSpPr>
          <p:spPr>
            <a:xfrm>
              <a:off x="7918354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00" name="Rechthoek 399">
              <a:extLst>
                <a:ext uri="{FF2B5EF4-FFF2-40B4-BE49-F238E27FC236}">
                  <a16:creationId xmlns:a16="http://schemas.microsoft.com/office/drawing/2014/main" id="{FF4BA00E-E90D-E29C-A48E-F6EC9521695E}"/>
                </a:ext>
              </a:extLst>
            </p:cNvPr>
            <p:cNvSpPr/>
            <p:nvPr/>
          </p:nvSpPr>
          <p:spPr>
            <a:xfrm>
              <a:off x="8920167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01" name="Rechthoek 400">
              <a:extLst>
                <a:ext uri="{FF2B5EF4-FFF2-40B4-BE49-F238E27FC236}">
                  <a16:creationId xmlns:a16="http://schemas.microsoft.com/office/drawing/2014/main" id="{3C3003D6-F971-F856-0693-13ECADEE8339}"/>
                </a:ext>
              </a:extLst>
            </p:cNvPr>
            <p:cNvSpPr/>
            <p:nvPr/>
          </p:nvSpPr>
          <p:spPr>
            <a:xfrm>
              <a:off x="10535296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=</a:t>
              </a:r>
            </a:p>
          </p:txBody>
        </p:sp>
        <p:sp>
          <p:nvSpPr>
            <p:cNvPr id="402" name="Afgeronde rechthoek 53">
              <a:extLst>
                <a:ext uri="{FF2B5EF4-FFF2-40B4-BE49-F238E27FC236}">
                  <a16:creationId xmlns:a16="http://schemas.microsoft.com/office/drawing/2014/main" id="{0766BA90-7153-E814-7624-0383375A55B0}"/>
                </a:ext>
              </a:extLst>
            </p:cNvPr>
            <p:cNvSpPr/>
            <p:nvPr/>
          </p:nvSpPr>
          <p:spPr>
            <a:xfrm>
              <a:off x="10790448" y="1599016"/>
              <a:ext cx="855937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</p:grpSp>
      <p:grpSp>
        <p:nvGrpSpPr>
          <p:cNvPr id="403" name="Groep 402">
            <a:extLst>
              <a:ext uri="{FF2B5EF4-FFF2-40B4-BE49-F238E27FC236}">
                <a16:creationId xmlns:a16="http://schemas.microsoft.com/office/drawing/2014/main" id="{AF7E45D5-A665-8BEF-AEDE-EFCD84450796}"/>
              </a:ext>
            </a:extLst>
          </p:cNvPr>
          <p:cNvGrpSpPr/>
          <p:nvPr/>
        </p:nvGrpSpPr>
        <p:grpSpPr>
          <a:xfrm>
            <a:off x="219539" y="3094417"/>
            <a:ext cx="11426846" cy="292346"/>
            <a:chOff x="219539" y="1599016"/>
            <a:chExt cx="11426846" cy="292346"/>
          </a:xfrm>
        </p:grpSpPr>
        <p:sp>
          <p:nvSpPr>
            <p:cNvPr id="404" name="Afgeronde rechthoek 53">
              <a:extLst>
                <a:ext uri="{FF2B5EF4-FFF2-40B4-BE49-F238E27FC236}">
                  <a16:creationId xmlns:a16="http://schemas.microsoft.com/office/drawing/2014/main" id="{8E49C17D-2B2E-435A-E269-406CFB688FB9}"/>
                </a:ext>
              </a:extLst>
            </p:cNvPr>
            <p:cNvSpPr/>
            <p:nvPr/>
          </p:nvSpPr>
          <p:spPr>
            <a:xfrm>
              <a:off x="1106875" y="1599016"/>
              <a:ext cx="235081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Functie van je app die waarde toevoegt</a:t>
              </a:r>
            </a:p>
          </p:txBody>
        </p:sp>
        <p:sp>
          <p:nvSpPr>
            <p:cNvPr id="405" name="Afgeronde rechthoek 53">
              <a:extLst>
                <a:ext uri="{FF2B5EF4-FFF2-40B4-BE49-F238E27FC236}">
                  <a16:creationId xmlns:a16="http://schemas.microsoft.com/office/drawing/2014/main" id="{A0A3209C-2A34-7AE3-952D-04F126CEED64}"/>
                </a:ext>
              </a:extLst>
            </p:cNvPr>
            <p:cNvSpPr/>
            <p:nvPr/>
          </p:nvSpPr>
          <p:spPr>
            <a:xfrm>
              <a:off x="5037356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Kies verdienmodel</a:t>
              </a:r>
            </a:p>
          </p:txBody>
        </p:sp>
        <p:sp>
          <p:nvSpPr>
            <p:cNvPr id="406" name="Rechthoek 405">
              <a:extLst>
                <a:ext uri="{FF2B5EF4-FFF2-40B4-BE49-F238E27FC236}">
                  <a16:creationId xmlns:a16="http://schemas.microsoft.com/office/drawing/2014/main" id="{8CCE021E-B216-5982-B61C-70D571274516}"/>
                </a:ext>
              </a:extLst>
            </p:cNvPr>
            <p:cNvSpPr/>
            <p:nvPr/>
          </p:nvSpPr>
          <p:spPr>
            <a:xfrm>
              <a:off x="219539" y="1599016"/>
              <a:ext cx="882284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l-NL" sz="11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Functie 4</a:t>
              </a:r>
            </a:p>
          </p:txBody>
        </p:sp>
        <p:sp>
          <p:nvSpPr>
            <p:cNvPr id="407" name="Afgeronde rechthoek 53">
              <a:extLst>
                <a:ext uri="{FF2B5EF4-FFF2-40B4-BE49-F238E27FC236}">
                  <a16:creationId xmlns:a16="http://schemas.microsoft.com/office/drawing/2014/main" id="{286C2F76-5502-429D-06D0-9B09787FF3A0}"/>
                </a:ext>
              </a:extLst>
            </p:cNvPr>
            <p:cNvSpPr/>
            <p:nvPr/>
          </p:nvSpPr>
          <p:spPr>
            <a:xfrm>
              <a:off x="3553201" y="1599016"/>
              <a:ext cx="1358819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Gratis of betaald</a:t>
              </a:r>
            </a:p>
          </p:txBody>
        </p:sp>
        <p:sp>
          <p:nvSpPr>
            <p:cNvPr id="408" name="Afgeronde rechthoek 53">
              <a:extLst>
                <a:ext uri="{FF2B5EF4-FFF2-40B4-BE49-F238E27FC236}">
                  <a16:creationId xmlns:a16="http://schemas.microsoft.com/office/drawing/2014/main" id="{CAFB954D-FD16-084F-F9A6-576046EE0844}"/>
                </a:ext>
              </a:extLst>
            </p:cNvPr>
            <p:cNvSpPr/>
            <p:nvPr/>
          </p:nvSpPr>
          <p:spPr>
            <a:xfrm>
              <a:off x="6559818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  <p:sp>
          <p:nvSpPr>
            <p:cNvPr id="409" name="Afgeronde rechthoek 53">
              <a:extLst>
                <a:ext uri="{FF2B5EF4-FFF2-40B4-BE49-F238E27FC236}">
                  <a16:creationId xmlns:a16="http://schemas.microsoft.com/office/drawing/2014/main" id="{60B72C10-C60D-51ED-4CCF-5333231FE23F}"/>
                </a:ext>
              </a:extLst>
            </p:cNvPr>
            <p:cNvSpPr/>
            <p:nvPr/>
          </p:nvSpPr>
          <p:spPr>
            <a:xfrm>
              <a:off x="9185420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Ja  = 85% / Nee = 97%</a:t>
              </a:r>
            </a:p>
          </p:txBody>
        </p:sp>
        <p:sp>
          <p:nvSpPr>
            <p:cNvPr id="410" name="Afgeronde rechthoek 53">
              <a:extLst>
                <a:ext uri="{FF2B5EF4-FFF2-40B4-BE49-F238E27FC236}">
                  <a16:creationId xmlns:a16="http://schemas.microsoft.com/office/drawing/2014/main" id="{CB7779FE-2565-AD08-D27D-7EAB2D251CD9}"/>
                </a:ext>
              </a:extLst>
            </p:cNvPr>
            <p:cNvSpPr/>
            <p:nvPr/>
          </p:nvSpPr>
          <p:spPr>
            <a:xfrm>
              <a:off x="8193711" y="1599016"/>
              <a:ext cx="71635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0-100%</a:t>
              </a:r>
            </a:p>
          </p:txBody>
        </p:sp>
        <p:sp>
          <p:nvSpPr>
            <p:cNvPr id="411" name="Rechthoek 410">
              <a:extLst>
                <a:ext uri="{FF2B5EF4-FFF2-40B4-BE49-F238E27FC236}">
                  <a16:creationId xmlns:a16="http://schemas.microsoft.com/office/drawing/2014/main" id="{B1392042-8CF7-7B3D-EEF3-E110897E4103}"/>
                </a:ext>
              </a:extLst>
            </p:cNvPr>
            <p:cNvSpPr/>
            <p:nvPr/>
          </p:nvSpPr>
          <p:spPr>
            <a:xfrm>
              <a:off x="7918354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12" name="Rechthoek 411">
              <a:extLst>
                <a:ext uri="{FF2B5EF4-FFF2-40B4-BE49-F238E27FC236}">
                  <a16:creationId xmlns:a16="http://schemas.microsoft.com/office/drawing/2014/main" id="{AF1B4335-1CB8-D492-24CB-5736C980ADB0}"/>
                </a:ext>
              </a:extLst>
            </p:cNvPr>
            <p:cNvSpPr/>
            <p:nvPr/>
          </p:nvSpPr>
          <p:spPr>
            <a:xfrm>
              <a:off x="8920167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13" name="Rechthoek 412">
              <a:extLst>
                <a:ext uri="{FF2B5EF4-FFF2-40B4-BE49-F238E27FC236}">
                  <a16:creationId xmlns:a16="http://schemas.microsoft.com/office/drawing/2014/main" id="{C08F5ED5-BFD4-ABED-815B-883FA0C9A5F7}"/>
                </a:ext>
              </a:extLst>
            </p:cNvPr>
            <p:cNvSpPr/>
            <p:nvPr/>
          </p:nvSpPr>
          <p:spPr>
            <a:xfrm>
              <a:off x="10535296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=</a:t>
              </a:r>
            </a:p>
          </p:txBody>
        </p:sp>
        <p:sp>
          <p:nvSpPr>
            <p:cNvPr id="414" name="Afgeronde rechthoek 53">
              <a:extLst>
                <a:ext uri="{FF2B5EF4-FFF2-40B4-BE49-F238E27FC236}">
                  <a16:creationId xmlns:a16="http://schemas.microsoft.com/office/drawing/2014/main" id="{FC6F8491-8061-A2B3-68F5-14A452E67E8E}"/>
                </a:ext>
              </a:extLst>
            </p:cNvPr>
            <p:cNvSpPr/>
            <p:nvPr/>
          </p:nvSpPr>
          <p:spPr>
            <a:xfrm>
              <a:off x="10790448" y="1599016"/>
              <a:ext cx="855937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</p:grpSp>
      <p:grpSp>
        <p:nvGrpSpPr>
          <p:cNvPr id="415" name="Groep 414">
            <a:extLst>
              <a:ext uri="{FF2B5EF4-FFF2-40B4-BE49-F238E27FC236}">
                <a16:creationId xmlns:a16="http://schemas.microsoft.com/office/drawing/2014/main" id="{4DBA101B-EE7F-5A44-5634-560EA1F2C9F2}"/>
              </a:ext>
            </a:extLst>
          </p:cNvPr>
          <p:cNvGrpSpPr/>
          <p:nvPr/>
        </p:nvGrpSpPr>
        <p:grpSpPr>
          <a:xfrm>
            <a:off x="219539" y="3592884"/>
            <a:ext cx="11426846" cy="292346"/>
            <a:chOff x="219539" y="1599016"/>
            <a:chExt cx="11426846" cy="292346"/>
          </a:xfrm>
        </p:grpSpPr>
        <p:sp>
          <p:nvSpPr>
            <p:cNvPr id="416" name="Afgeronde rechthoek 53">
              <a:extLst>
                <a:ext uri="{FF2B5EF4-FFF2-40B4-BE49-F238E27FC236}">
                  <a16:creationId xmlns:a16="http://schemas.microsoft.com/office/drawing/2014/main" id="{34A53168-DF40-7F00-8316-9AC3ED8CB4B7}"/>
                </a:ext>
              </a:extLst>
            </p:cNvPr>
            <p:cNvSpPr/>
            <p:nvPr/>
          </p:nvSpPr>
          <p:spPr>
            <a:xfrm>
              <a:off x="1106875" y="1599016"/>
              <a:ext cx="235081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Functie van je app die waarde toevoegt</a:t>
              </a:r>
            </a:p>
          </p:txBody>
        </p:sp>
        <p:sp>
          <p:nvSpPr>
            <p:cNvPr id="417" name="Afgeronde rechthoek 53">
              <a:extLst>
                <a:ext uri="{FF2B5EF4-FFF2-40B4-BE49-F238E27FC236}">
                  <a16:creationId xmlns:a16="http://schemas.microsoft.com/office/drawing/2014/main" id="{5AD90204-2ACC-9F81-69B7-CD8E0D530B22}"/>
                </a:ext>
              </a:extLst>
            </p:cNvPr>
            <p:cNvSpPr/>
            <p:nvPr/>
          </p:nvSpPr>
          <p:spPr>
            <a:xfrm>
              <a:off x="5037356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Kies verdienmodel</a:t>
              </a:r>
            </a:p>
          </p:txBody>
        </p:sp>
        <p:sp>
          <p:nvSpPr>
            <p:cNvPr id="418" name="Rechthoek 417">
              <a:extLst>
                <a:ext uri="{FF2B5EF4-FFF2-40B4-BE49-F238E27FC236}">
                  <a16:creationId xmlns:a16="http://schemas.microsoft.com/office/drawing/2014/main" id="{0B89E67F-9A8F-646F-64BC-8485A9FA3C7B}"/>
                </a:ext>
              </a:extLst>
            </p:cNvPr>
            <p:cNvSpPr/>
            <p:nvPr/>
          </p:nvSpPr>
          <p:spPr>
            <a:xfrm>
              <a:off x="219539" y="1599016"/>
              <a:ext cx="882284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l-NL" sz="11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Functie 5</a:t>
              </a:r>
            </a:p>
          </p:txBody>
        </p:sp>
        <p:sp>
          <p:nvSpPr>
            <p:cNvPr id="419" name="Afgeronde rechthoek 53">
              <a:extLst>
                <a:ext uri="{FF2B5EF4-FFF2-40B4-BE49-F238E27FC236}">
                  <a16:creationId xmlns:a16="http://schemas.microsoft.com/office/drawing/2014/main" id="{396A4461-C473-F9FF-A5E8-02E54C1714CB}"/>
                </a:ext>
              </a:extLst>
            </p:cNvPr>
            <p:cNvSpPr/>
            <p:nvPr/>
          </p:nvSpPr>
          <p:spPr>
            <a:xfrm>
              <a:off x="3553201" y="1599016"/>
              <a:ext cx="1358819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Gratis of betaald</a:t>
              </a:r>
            </a:p>
          </p:txBody>
        </p:sp>
        <p:sp>
          <p:nvSpPr>
            <p:cNvPr id="420" name="Afgeronde rechthoek 53">
              <a:extLst>
                <a:ext uri="{FF2B5EF4-FFF2-40B4-BE49-F238E27FC236}">
                  <a16:creationId xmlns:a16="http://schemas.microsoft.com/office/drawing/2014/main" id="{24D8C752-9600-6741-69F8-3E6A67FFD230}"/>
                </a:ext>
              </a:extLst>
            </p:cNvPr>
            <p:cNvSpPr/>
            <p:nvPr/>
          </p:nvSpPr>
          <p:spPr>
            <a:xfrm>
              <a:off x="6559818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  <p:sp>
          <p:nvSpPr>
            <p:cNvPr id="421" name="Afgeronde rechthoek 53">
              <a:extLst>
                <a:ext uri="{FF2B5EF4-FFF2-40B4-BE49-F238E27FC236}">
                  <a16:creationId xmlns:a16="http://schemas.microsoft.com/office/drawing/2014/main" id="{80257CE5-11AA-AA7D-E26A-9A6AB49C218C}"/>
                </a:ext>
              </a:extLst>
            </p:cNvPr>
            <p:cNvSpPr/>
            <p:nvPr/>
          </p:nvSpPr>
          <p:spPr>
            <a:xfrm>
              <a:off x="9185420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Ja  = 85% / Nee = 97%</a:t>
              </a:r>
            </a:p>
          </p:txBody>
        </p:sp>
        <p:sp>
          <p:nvSpPr>
            <p:cNvPr id="422" name="Afgeronde rechthoek 53">
              <a:extLst>
                <a:ext uri="{FF2B5EF4-FFF2-40B4-BE49-F238E27FC236}">
                  <a16:creationId xmlns:a16="http://schemas.microsoft.com/office/drawing/2014/main" id="{1EFFB497-1C34-F208-B5D0-EFE114E86B70}"/>
                </a:ext>
              </a:extLst>
            </p:cNvPr>
            <p:cNvSpPr/>
            <p:nvPr/>
          </p:nvSpPr>
          <p:spPr>
            <a:xfrm>
              <a:off x="8193711" y="1599016"/>
              <a:ext cx="71635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0-100%</a:t>
              </a:r>
            </a:p>
          </p:txBody>
        </p:sp>
        <p:sp>
          <p:nvSpPr>
            <p:cNvPr id="423" name="Rechthoek 422">
              <a:extLst>
                <a:ext uri="{FF2B5EF4-FFF2-40B4-BE49-F238E27FC236}">
                  <a16:creationId xmlns:a16="http://schemas.microsoft.com/office/drawing/2014/main" id="{246260D7-6A0F-4833-46A1-842653E60E3C}"/>
                </a:ext>
              </a:extLst>
            </p:cNvPr>
            <p:cNvSpPr/>
            <p:nvPr/>
          </p:nvSpPr>
          <p:spPr>
            <a:xfrm>
              <a:off x="7918354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24" name="Rechthoek 423">
              <a:extLst>
                <a:ext uri="{FF2B5EF4-FFF2-40B4-BE49-F238E27FC236}">
                  <a16:creationId xmlns:a16="http://schemas.microsoft.com/office/drawing/2014/main" id="{E3067B45-6F2C-893E-F8E0-D467EA3FB757}"/>
                </a:ext>
              </a:extLst>
            </p:cNvPr>
            <p:cNvSpPr/>
            <p:nvPr/>
          </p:nvSpPr>
          <p:spPr>
            <a:xfrm>
              <a:off x="8920167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25" name="Rechthoek 424">
              <a:extLst>
                <a:ext uri="{FF2B5EF4-FFF2-40B4-BE49-F238E27FC236}">
                  <a16:creationId xmlns:a16="http://schemas.microsoft.com/office/drawing/2014/main" id="{17625AD3-CF4F-FB64-D1B8-FAA2B3916BCE}"/>
                </a:ext>
              </a:extLst>
            </p:cNvPr>
            <p:cNvSpPr/>
            <p:nvPr/>
          </p:nvSpPr>
          <p:spPr>
            <a:xfrm>
              <a:off x="10535296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=</a:t>
              </a:r>
            </a:p>
          </p:txBody>
        </p:sp>
        <p:sp>
          <p:nvSpPr>
            <p:cNvPr id="426" name="Afgeronde rechthoek 53">
              <a:extLst>
                <a:ext uri="{FF2B5EF4-FFF2-40B4-BE49-F238E27FC236}">
                  <a16:creationId xmlns:a16="http://schemas.microsoft.com/office/drawing/2014/main" id="{668DD65B-6733-A897-6A6D-42336731C614}"/>
                </a:ext>
              </a:extLst>
            </p:cNvPr>
            <p:cNvSpPr/>
            <p:nvPr/>
          </p:nvSpPr>
          <p:spPr>
            <a:xfrm>
              <a:off x="10790448" y="1599016"/>
              <a:ext cx="855937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</p:grpSp>
      <p:grpSp>
        <p:nvGrpSpPr>
          <p:cNvPr id="427" name="Groep 426">
            <a:extLst>
              <a:ext uri="{FF2B5EF4-FFF2-40B4-BE49-F238E27FC236}">
                <a16:creationId xmlns:a16="http://schemas.microsoft.com/office/drawing/2014/main" id="{7399C33E-0ED8-6009-92B1-A5598709600E}"/>
              </a:ext>
            </a:extLst>
          </p:cNvPr>
          <p:cNvGrpSpPr/>
          <p:nvPr/>
        </p:nvGrpSpPr>
        <p:grpSpPr>
          <a:xfrm>
            <a:off x="219539" y="4091351"/>
            <a:ext cx="11426846" cy="292346"/>
            <a:chOff x="219539" y="1599016"/>
            <a:chExt cx="11426846" cy="292346"/>
          </a:xfrm>
        </p:grpSpPr>
        <p:sp>
          <p:nvSpPr>
            <p:cNvPr id="428" name="Afgeronde rechthoek 53">
              <a:extLst>
                <a:ext uri="{FF2B5EF4-FFF2-40B4-BE49-F238E27FC236}">
                  <a16:creationId xmlns:a16="http://schemas.microsoft.com/office/drawing/2014/main" id="{1B75AA51-2502-B64A-229A-BA7A80209376}"/>
                </a:ext>
              </a:extLst>
            </p:cNvPr>
            <p:cNvSpPr/>
            <p:nvPr/>
          </p:nvSpPr>
          <p:spPr>
            <a:xfrm>
              <a:off x="1106875" y="1599016"/>
              <a:ext cx="235081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Functie van je app die waarde toevoegt</a:t>
              </a:r>
            </a:p>
          </p:txBody>
        </p:sp>
        <p:sp>
          <p:nvSpPr>
            <p:cNvPr id="429" name="Afgeronde rechthoek 53">
              <a:extLst>
                <a:ext uri="{FF2B5EF4-FFF2-40B4-BE49-F238E27FC236}">
                  <a16:creationId xmlns:a16="http://schemas.microsoft.com/office/drawing/2014/main" id="{8F756EA5-8748-F910-EC5A-EC202DDA08FD}"/>
                </a:ext>
              </a:extLst>
            </p:cNvPr>
            <p:cNvSpPr/>
            <p:nvPr/>
          </p:nvSpPr>
          <p:spPr>
            <a:xfrm>
              <a:off x="5037356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Kies verdienmodel</a:t>
              </a:r>
            </a:p>
          </p:txBody>
        </p:sp>
        <p:sp>
          <p:nvSpPr>
            <p:cNvPr id="430" name="Rechthoek 429">
              <a:extLst>
                <a:ext uri="{FF2B5EF4-FFF2-40B4-BE49-F238E27FC236}">
                  <a16:creationId xmlns:a16="http://schemas.microsoft.com/office/drawing/2014/main" id="{B8C9E1D5-3F39-5961-114A-9109A1BCF410}"/>
                </a:ext>
              </a:extLst>
            </p:cNvPr>
            <p:cNvSpPr/>
            <p:nvPr/>
          </p:nvSpPr>
          <p:spPr>
            <a:xfrm>
              <a:off x="219539" y="1599016"/>
              <a:ext cx="882284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l-NL" sz="11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Functie 6</a:t>
              </a:r>
            </a:p>
          </p:txBody>
        </p:sp>
        <p:sp>
          <p:nvSpPr>
            <p:cNvPr id="431" name="Afgeronde rechthoek 53">
              <a:extLst>
                <a:ext uri="{FF2B5EF4-FFF2-40B4-BE49-F238E27FC236}">
                  <a16:creationId xmlns:a16="http://schemas.microsoft.com/office/drawing/2014/main" id="{1437DF2A-8FA0-BD63-8AC3-DD7CE8A4F402}"/>
                </a:ext>
              </a:extLst>
            </p:cNvPr>
            <p:cNvSpPr/>
            <p:nvPr/>
          </p:nvSpPr>
          <p:spPr>
            <a:xfrm>
              <a:off x="3553201" y="1599016"/>
              <a:ext cx="1358819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Gratis of betaald</a:t>
              </a:r>
            </a:p>
          </p:txBody>
        </p:sp>
        <p:sp>
          <p:nvSpPr>
            <p:cNvPr id="432" name="Afgeronde rechthoek 53">
              <a:extLst>
                <a:ext uri="{FF2B5EF4-FFF2-40B4-BE49-F238E27FC236}">
                  <a16:creationId xmlns:a16="http://schemas.microsoft.com/office/drawing/2014/main" id="{9FDA7222-AB1F-48EC-A5EA-E1FF560CFB23}"/>
                </a:ext>
              </a:extLst>
            </p:cNvPr>
            <p:cNvSpPr/>
            <p:nvPr/>
          </p:nvSpPr>
          <p:spPr>
            <a:xfrm>
              <a:off x="6559818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  <p:sp>
          <p:nvSpPr>
            <p:cNvPr id="433" name="Afgeronde rechthoek 53">
              <a:extLst>
                <a:ext uri="{FF2B5EF4-FFF2-40B4-BE49-F238E27FC236}">
                  <a16:creationId xmlns:a16="http://schemas.microsoft.com/office/drawing/2014/main" id="{73799239-62F2-0A9E-0055-D4CB3A01A376}"/>
                </a:ext>
              </a:extLst>
            </p:cNvPr>
            <p:cNvSpPr/>
            <p:nvPr/>
          </p:nvSpPr>
          <p:spPr>
            <a:xfrm>
              <a:off x="9185420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Ja  = 85% / Nee = 97%</a:t>
              </a:r>
            </a:p>
          </p:txBody>
        </p:sp>
        <p:sp>
          <p:nvSpPr>
            <p:cNvPr id="434" name="Afgeronde rechthoek 53">
              <a:extLst>
                <a:ext uri="{FF2B5EF4-FFF2-40B4-BE49-F238E27FC236}">
                  <a16:creationId xmlns:a16="http://schemas.microsoft.com/office/drawing/2014/main" id="{D520CF47-10DC-4735-FECF-8EF107DB274E}"/>
                </a:ext>
              </a:extLst>
            </p:cNvPr>
            <p:cNvSpPr/>
            <p:nvPr/>
          </p:nvSpPr>
          <p:spPr>
            <a:xfrm>
              <a:off x="8193711" y="1599016"/>
              <a:ext cx="71635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0-100%</a:t>
              </a:r>
            </a:p>
          </p:txBody>
        </p:sp>
        <p:sp>
          <p:nvSpPr>
            <p:cNvPr id="435" name="Rechthoek 434">
              <a:extLst>
                <a:ext uri="{FF2B5EF4-FFF2-40B4-BE49-F238E27FC236}">
                  <a16:creationId xmlns:a16="http://schemas.microsoft.com/office/drawing/2014/main" id="{4378C71B-BE51-F145-AFF7-0E89A083219C}"/>
                </a:ext>
              </a:extLst>
            </p:cNvPr>
            <p:cNvSpPr/>
            <p:nvPr/>
          </p:nvSpPr>
          <p:spPr>
            <a:xfrm>
              <a:off x="7918354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36" name="Rechthoek 435">
              <a:extLst>
                <a:ext uri="{FF2B5EF4-FFF2-40B4-BE49-F238E27FC236}">
                  <a16:creationId xmlns:a16="http://schemas.microsoft.com/office/drawing/2014/main" id="{057107CF-065E-EFC4-9A70-EE469FF31348}"/>
                </a:ext>
              </a:extLst>
            </p:cNvPr>
            <p:cNvSpPr/>
            <p:nvPr/>
          </p:nvSpPr>
          <p:spPr>
            <a:xfrm>
              <a:off x="8920167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37" name="Rechthoek 436">
              <a:extLst>
                <a:ext uri="{FF2B5EF4-FFF2-40B4-BE49-F238E27FC236}">
                  <a16:creationId xmlns:a16="http://schemas.microsoft.com/office/drawing/2014/main" id="{AAC0DAFC-971D-02C6-A035-FDFB234EE243}"/>
                </a:ext>
              </a:extLst>
            </p:cNvPr>
            <p:cNvSpPr/>
            <p:nvPr/>
          </p:nvSpPr>
          <p:spPr>
            <a:xfrm>
              <a:off x="10535296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=</a:t>
              </a:r>
            </a:p>
          </p:txBody>
        </p:sp>
        <p:sp>
          <p:nvSpPr>
            <p:cNvPr id="438" name="Afgeronde rechthoek 53">
              <a:extLst>
                <a:ext uri="{FF2B5EF4-FFF2-40B4-BE49-F238E27FC236}">
                  <a16:creationId xmlns:a16="http://schemas.microsoft.com/office/drawing/2014/main" id="{6B119A8A-FC65-DEBA-6918-2745121F3416}"/>
                </a:ext>
              </a:extLst>
            </p:cNvPr>
            <p:cNvSpPr/>
            <p:nvPr/>
          </p:nvSpPr>
          <p:spPr>
            <a:xfrm>
              <a:off x="10790448" y="1599016"/>
              <a:ext cx="855937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</p:grpSp>
      <p:grpSp>
        <p:nvGrpSpPr>
          <p:cNvPr id="439" name="Groep 438">
            <a:extLst>
              <a:ext uri="{FF2B5EF4-FFF2-40B4-BE49-F238E27FC236}">
                <a16:creationId xmlns:a16="http://schemas.microsoft.com/office/drawing/2014/main" id="{481463A2-D685-B600-352B-33438E8D87E7}"/>
              </a:ext>
            </a:extLst>
          </p:cNvPr>
          <p:cNvGrpSpPr/>
          <p:nvPr/>
        </p:nvGrpSpPr>
        <p:grpSpPr>
          <a:xfrm>
            <a:off x="219539" y="4589819"/>
            <a:ext cx="11426846" cy="292346"/>
            <a:chOff x="219539" y="1599016"/>
            <a:chExt cx="11426846" cy="292346"/>
          </a:xfrm>
        </p:grpSpPr>
        <p:sp>
          <p:nvSpPr>
            <p:cNvPr id="440" name="Afgeronde rechthoek 53">
              <a:extLst>
                <a:ext uri="{FF2B5EF4-FFF2-40B4-BE49-F238E27FC236}">
                  <a16:creationId xmlns:a16="http://schemas.microsoft.com/office/drawing/2014/main" id="{3C11C69F-8B18-0DA1-C7D2-1ED4C68E9764}"/>
                </a:ext>
              </a:extLst>
            </p:cNvPr>
            <p:cNvSpPr/>
            <p:nvPr/>
          </p:nvSpPr>
          <p:spPr>
            <a:xfrm>
              <a:off x="1106875" y="1599016"/>
              <a:ext cx="235081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Functie van je app die waarde toevoegt</a:t>
              </a:r>
            </a:p>
          </p:txBody>
        </p:sp>
        <p:sp>
          <p:nvSpPr>
            <p:cNvPr id="441" name="Afgeronde rechthoek 53">
              <a:extLst>
                <a:ext uri="{FF2B5EF4-FFF2-40B4-BE49-F238E27FC236}">
                  <a16:creationId xmlns:a16="http://schemas.microsoft.com/office/drawing/2014/main" id="{7AD772CB-1439-3FAC-6BD1-AC0F3187D7B2}"/>
                </a:ext>
              </a:extLst>
            </p:cNvPr>
            <p:cNvSpPr/>
            <p:nvPr/>
          </p:nvSpPr>
          <p:spPr>
            <a:xfrm>
              <a:off x="5037356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Kies verdienmodel</a:t>
              </a:r>
            </a:p>
          </p:txBody>
        </p:sp>
        <p:sp>
          <p:nvSpPr>
            <p:cNvPr id="442" name="Rechthoek 441">
              <a:extLst>
                <a:ext uri="{FF2B5EF4-FFF2-40B4-BE49-F238E27FC236}">
                  <a16:creationId xmlns:a16="http://schemas.microsoft.com/office/drawing/2014/main" id="{1C0265B2-1F23-C31C-2299-3AFD8F7C7638}"/>
                </a:ext>
              </a:extLst>
            </p:cNvPr>
            <p:cNvSpPr/>
            <p:nvPr/>
          </p:nvSpPr>
          <p:spPr>
            <a:xfrm>
              <a:off x="219539" y="1599016"/>
              <a:ext cx="882284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l-NL" sz="11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Functie 7</a:t>
              </a:r>
            </a:p>
          </p:txBody>
        </p:sp>
        <p:sp>
          <p:nvSpPr>
            <p:cNvPr id="443" name="Afgeronde rechthoek 53">
              <a:extLst>
                <a:ext uri="{FF2B5EF4-FFF2-40B4-BE49-F238E27FC236}">
                  <a16:creationId xmlns:a16="http://schemas.microsoft.com/office/drawing/2014/main" id="{F86AA99A-564B-AE7C-F37F-845DE09F5BD1}"/>
                </a:ext>
              </a:extLst>
            </p:cNvPr>
            <p:cNvSpPr/>
            <p:nvPr/>
          </p:nvSpPr>
          <p:spPr>
            <a:xfrm>
              <a:off x="3553201" y="1599016"/>
              <a:ext cx="1358819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Gratis of betaald</a:t>
              </a:r>
            </a:p>
          </p:txBody>
        </p:sp>
        <p:sp>
          <p:nvSpPr>
            <p:cNvPr id="444" name="Afgeronde rechthoek 53">
              <a:extLst>
                <a:ext uri="{FF2B5EF4-FFF2-40B4-BE49-F238E27FC236}">
                  <a16:creationId xmlns:a16="http://schemas.microsoft.com/office/drawing/2014/main" id="{FA9A2D86-652D-AC3D-AD59-AA62ED3B7025}"/>
                </a:ext>
              </a:extLst>
            </p:cNvPr>
            <p:cNvSpPr/>
            <p:nvPr/>
          </p:nvSpPr>
          <p:spPr>
            <a:xfrm>
              <a:off x="6559818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  <p:sp>
          <p:nvSpPr>
            <p:cNvPr id="445" name="Afgeronde rechthoek 53">
              <a:extLst>
                <a:ext uri="{FF2B5EF4-FFF2-40B4-BE49-F238E27FC236}">
                  <a16:creationId xmlns:a16="http://schemas.microsoft.com/office/drawing/2014/main" id="{0895E022-D9CA-7049-0534-0D376997F30C}"/>
                </a:ext>
              </a:extLst>
            </p:cNvPr>
            <p:cNvSpPr/>
            <p:nvPr/>
          </p:nvSpPr>
          <p:spPr>
            <a:xfrm>
              <a:off x="9185420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Ja  = 85% / Nee = 97%</a:t>
              </a:r>
            </a:p>
          </p:txBody>
        </p:sp>
        <p:sp>
          <p:nvSpPr>
            <p:cNvPr id="446" name="Afgeronde rechthoek 53">
              <a:extLst>
                <a:ext uri="{FF2B5EF4-FFF2-40B4-BE49-F238E27FC236}">
                  <a16:creationId xmlns:a16="http://schemas.microsoft.com/office/drawing/2014/main" id="{B5E8EF60-6144-9726-5FE8-3A0FF4AA7397}"/>
                </a:ext>
              </a:extLst>
            </p:cNvPr>
            <p:cNvSpPr/>
            <p:nvPr/>
          </p:nvSpPr>
          <p:spPr>
            <a:xfrm>
              <a:off x="8193711" y="1599016"/>
              <a:ext cx="71635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0-100%</a:t>
              </a:r>
            </a:p>
          </p:txBody>
        </p:sp>
        <p:sp>
          <p:nvSpPr>
            <p:cNvPr id="447" name="Rechthoek 446">
              <a:extLst>
                <a:ext uri="{FF2B5EF4-FFF2-40B4-BE49-F238E27FC236}">
                  <a16:creationId xmlns:a16="http://schemas.microsoft.com/office/drawing/2014/main" id="{63955E30-DFDD-2E53-F46A-B01349AB0E5B}"/>
                </a:ext>
              </a:extLst>
            </p:cNvPr>
            <p:cNvSpPr/>
            <p:nvPr/>
          </p:nvSpPr>
          <p:spPr>
            <a:xfrm>
              <a:off x="7918354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48" name="Rechthoek 447">
              <a:extLst>
                <a:ext uri="{FF2B5EF4-FFF2-40B4-BE49-F238E27FC236}">
                  <a16:creationId xmlns:a16="http://schemas.microsoft.com/office/drawing/2014/main" id="{AF2F9097-938F-8B6B-B3E1-1C37386B21ED}"/>
                </a:ext>
              </a:extLst>
            </p:cNvPr>
            <p:cNvSpPr/>
            <p:nvPr/>
          </p:nvSpPr>
          <p:spPr>
            <a:xfrm>
              <a:off x="8920167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49" name="Rechthoek 448">
              <a:extLst>
                <a:ext uri="{FF2B5EF4-FFF2-40B4-BE49-F238E27FC236}">
                  <a16:creationId xmlns:a16="http://schemas.microsoft.com/office/drawing/2014/main" id="{9F26C1DB-B366-DE32-2213-9A76385B988B}"/>
                </a:ext>
              </a:extLst>
            </p:cNvPr>
            <p:cNvSpPr/>
            <p:nvPr/>
          </p:nvSpPr>
          <p:spPr>
            <a:xfrm>
              <a:off x="10535296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=</a:t>
              </a:r>
            </a:p>
          </p:txBody>
        </p:sp>
        <p:sp>
          <p:nvSpPr>
            <p:cNvPr id="450" name="Afgeronde rechthoek 53">
              <a:extLst>
                <a:ext uri="{FF2B5EF4-FFF2-40B4-BE49-F238E27FC236}">
                  <a16:creationId xmlns:a16="http://schemas.microsoft.com/office/drawing/2014/main" id="{1A13BFC0-68FB-C2C0-A5FB-235A60201372}"/>
                </a:ext>
              </a:extLst>
            </p:cNvPr>
            <p:cNvSpPr/>
            <p:nvPr/>
          </p:nvSpPr>
          <p:spPr>
            <a:xfrm>
              <a:off x="10790448" y="1599016"/>
              <a:ext cx="855937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</p:grpSp>
      <p:cxnSp>
        <p:nvCxnSpPr>
          <p:cNvPr id="452" name="Rechte verbindingslijn 451">
            <a:extLst>
              <a:ext uri="{FF2B5EF4-FFF2-40B4-BE49-F238E27FC236}">
                <a16:creationId xmlns:a16="http://schemas.microsoft.com/office/drawing/2014/main" id="{3D9220FC-AC0B-45AF-D1DF-479A40EDDCBA}"/>
              </a:ext>
            </a:extLst>
          </p:cNvPr>
          <p:cNvCxnSpPr>
            <a:cxnSpLocks/>
          </p:cNvCxnSpPr>
          <p:nvPr/>
        </p:nvCxnSpPr>
        <p:spPr>
          <a:xfrm>
            <a:off x="10628739" y="5011259"/>
            <a:ext cx="122285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7" name="Rechthoek 456">
            <a:extLst>
              <a:ext uri="{FF2B5EF4-FFF2-40B4-BE49-F238E27FC236}">
                <a16:creationId xmlns:a16="http://schemas.microsoft.com/office/drawing/2014/main" id="{F156BC5A-39A2-633E-CA46-8B2D78041728}"/>
              </a:ext>
            </a:extLst>
          </p:cNvPr>
          <p:cNvSpPr/>
          <p:nvPr/>
        </p:nvSpPr>
        <p:spPr>
          <a:xfrm>
            <a:off x="11603598" y="4704402"/>
            <a:ext cx="3004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400" b="1" dirty="0">
                <a:solidFill>
                  <a:schemeClr val="bg1"/>
                </a:solidFill>
                <a:latin typeface="Titillium Web" panose="00000500000000000000" pitchFamily="2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09880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hthoek 142">
            <a:extLst>
              <a:ext uri="{FF2B5EF4-FFF2-40B4-BE49-F238E27FC236}">
                <a16:creationId xmlns:a16="http://schemas.microsoft.com/office/drawing/2014/main" id="{FB99A1C0-FD0B-EB62-7496-A6D16FDEB2E9}"/>
              </a:ext>
            </a:extLst>
          </p:cNvPr>
          <p:cNvSpPr/>
          <p:nvPr/>
        </p:nvSpPr>
        <p:spPr>
          <a:xfrm>
            <a:off x="0" y="82860"/>
            <a:ext cx="12192000" cy="655135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Titillium Web" panose="00000500000000000000" pitchFamily="2" charset="0"/>
            </a:endParaRPr>
          </a:p>
        </p:txBody>
      </p:sp>
      <p:sp>
        <p:nvSpPr>
          <p:cNvPr id="144" name="Rechthoek 143">
            <a:extLst>
              <a:ext uri="{FF2B5EF4-FFF2-40B4-BE49-F238E27FC236}">
                <a16:creationId xmlns:a16="http://schemas.microsoft.com/office/drawing/2014/main" id="{8F11244D-B726-B674-B979-A9FCBDE52C14}"/>
              </a:ext>
            </a:extLst>
          </p:cNvPr>
          <p:cNvSpPr/>
          <p:nvPr/>
        </p:nvSpPr>
        <p:spPr>
          <a:xfrm>
            <a:off x="0" y="0"/>
            <a:ext cx="12192000" cy="684297"/>
          </a:xfrm>
          <a:prstGeom prst="rect">
            <a:avLst/>
          </a:prstGeom>
          <a:solidFill>
            <a:srgbClr val="007C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Titillium Web" panose="00000500000000000000" pitchFamily="2" charset="0"/>
            </a:endParaRPr>
          </a:p>
        </p:txBody>
      </p:sp>
      <p:sp>
        <p:nvSpPr>
          <p:cNvPr id="146" name="Tekstvak 145">
            <a:extLst>
              <a:ext uri="{FF2B5EF4-FFF2-40B4-BE49-F238E27FC236}">
                <a16:creationId xmlns:a16="http://schemas.microsoft.com/office/drawing/2014/main" id="{7205EA77-0C80-B71C-8F6D-49EAF2E0AEF7}"/>
              </a:ext>
            </a:extLst>
          </p:cNvPr>
          <p:cNvSpPr txBox="1"/>
          <p:nvPr/>
        </p:nvSpPr>
        <p:spPr>
          <a:xfrm>
            <a:off x="3241269" y="160922"/>
            <a:ext cx="5472608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nl-NL" sz="2000" dirty="0">
                <a:solidFill>
                  <a:schemeClr val="bg1"/>
                </a:solidFill>
                <a:latin typeface="Titillium Web" panose="00000500000000000000" pitchFamily="2" charset="0"/>
              </a:rPr>
              <a:t>Van waardevolle app naar verdienmodel</a:t>
            </a:r>
          </a:p>
        </p:txBody>
      </p:sp>
      <p:sp>
        <p:nvSpPr>
          <p:cNvPr id="147" name="Rechthoek 146">
            <a:extLst>
              <a:ext uri="{FF2B5EF4-FFF2-40B4-BE49-F238E27FC236}">
                <a16:creationId xmlns:a16="http://schemas.microsoft.com/office/drawing/2014/main" id="{C7056194-1407-AF6A-D855-DC2CAFC0FE61}"/>
              </a:ext>
            </a:extLst>
          </p:cNvPr>
          <p:cNvSpPr/>
          <p:nvPr/>
        </p:nvSpPr>
        <p:spPr>
          <a:xfrm>
            <a:off x="163296" y="5690230"/>
            <a:ext cx="1163205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nl-NL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*Zie </a:t>
            </a:r>
            <a:r>
              <a:rPr lang="nl-NL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verdienmodelSjabloon</a:t>
            </a:r>
            <a:endParaRPr lang="nl-NL" sz="11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  <a:p>
            <a:pPr fontAlgn="t"/>
            <a:endParaRPr lang="nl-NL" sz="11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  <a:p>
            <a:pPr fontAlgn="t"/>
            <a:r>
              <a:rPr lang="nl-NL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** Luister naar de presentatievideo “Geld verdienen met apps</a:t>
            </a:r>
            <a:r>
              <a:rPr lang="nl-N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” van Tim Nooteboom om te horen of dit via Google of Apple moet. Voor alle details en uitzonderingen kijk je in de </a:t>
            </a:r>
            <a:r>
              <a:rPr lang="nl-N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Apple review </a:t>
            </a:r>
            <a:r>
              <a:rPr lang="nl-NL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guidelines</a:t>
            </a:r>
            <a:r>
              <a:rPr lang="nl-N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 en </a:t>
            </a:r>
            <a:r>
              <a:rPr lang="nl-N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Google Play </a:t>
            </a:r>
            <a:r>
              <a:rPr lang="nl-NL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Payment</a:t>
            </a:r>
            <a:r>
              <a:rPr lang="nl-N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Policy</a:t>
            </a:r>
            <a:r>
              <a:rPr lang="nl-N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 </a:t>
            </a:r>
            <a:r>
              <a:rPr lang="nl-NL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Daarbij draag je 15% van je omzet af (en 30% van je omzet boven de 1 miljoen). Ook zonder het systeem van Apple of Google draag je af, bijvoorbeeld via </a:t>
            </a:r>
            <a:r>
              <a:rPr lang="nl-NL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Molly</a:t>
            </a:r>
            <a:r>
              <a:rPr lang="nl-NL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 of </a:t>
            </a:r>
            <a:r>
              <a:rPr lang="nl-NL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Adyen</a:t>
            </a:r>
            <a:r>
              <a:rPr lang="nl-NL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, gemiddeld is dit 3%, vandaar de genoemde 85% en 97%.</a:t>
            </a:r>
          </a:p>
        </p:txBody>
      </p:sp>
      <p:sp>
        <p:nvSpPr>
          <p:cNvPr id="161" name="Toelichting met PIJL-OMLAAG 10">
            <a:extLst>
              <a:ext uri="{FF2B5EF4-FFF2-40B4-BE49-F238E27FC236}">
                <a16:creationId xmlns:a16="http://schemas.microsoft.com/office/drawing/2014/main" id="{7CB3C956-9AEA-98C7-62C9-5666131555FC}"/>
              </a:ext>
            </a:extLst>
          </p:cNvPr>
          <p:cNvSpPr/>
          <p:nvPr/>
        </p:nvSpPr>
        <p:spPr>
          <a:xfrm>
            <a:off x="163296" y="1004872"/>
            <a:ext cx="11809165" cy="4598720"/>
          </a:xfrm>
          <a:prstGeom prst="rect">
            <a:avLst/>
          </a:prstGeom>
          <a:solidFill>
            <a:srgbClr val="007CC4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b="1" dirty="0">
              <a:solidFill>
                <a:schemeClr val="bg1"/>
              </a:solidFill>
              <a:latin typeface="Titillium Web" panose="00000500000000000000" pitchFamily="2" charset="0"/>
            </a:endParaRPr>
          </a:p>
        </p:txBody>
      </p:sp>
      <p:sp>
        <p:nvSpPr>
          <p:cNvPr id="164" name="Rechthoek 163">
            <a:extLst>
              <a:ext uri="{FF2B5EF4-FFF2-40B4-BE49-F238E27FC236}">
                <a16:creationId xmlns:a16="http://schemas.microsoft.com/office/drawing/2014/main" id="{1D15BEB3-04E4-8E64-0167-1E3C3306B745}"/>
              </a:ext>
            </a:extLst>
          </p:cNvPr>
          <p:cNvSpPr/>
          <p:nvPr/>
        </p:nvSpPr>
        <p:spPr>
          <a:xfrm>
            <a:off x="4972499" y="1112268"/>
            <a:ext cx="15070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Welke verdienmodel past hierbij?*</a:t>
            </a:r>
          </a:p>
        </p:txBody>
      </p:sp>
      <p:sp>
        <p:nvSpPr>
          <p:cNvPr id="165" name="Rechthoek 164">
            <a:extLst>
              <a:ext uri="{FF2B5EF4-FFF2-40B4-BE49-F238E27FC236}">
                <a16:creationId xmlns:a16="http://schemas.microsoft.com/office/drawing/2014/main" id="{46E7E7D8-7303-E256-2A42-0F82F01FF877}"/>
              </a:ext>
            </a:extLst>
          </p:cNvPr>
          <p:cNvSpPr/>
          <p:nvPr/>
        </p:nvSpPr>
        <p:spPr>
          <a:xfrm>
            <a:off x="1023250" y="1198906"/>
            <a:ext cx="238769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Naam waardevol onderdeel</a:t>
            </a:r>
          </a:p>
        </p:txBody>
      </p:sp>
      <p:sp>
        <p:nvSpPr>
          <p:cNvPr id="168" name="Rechthoek 167">
            <a:extLst>
              <a:ext uri="{FF2B5EF4-FFF2-40B4-BE49-F238E27FC236}">
                <a16:creationId xmlns:a16="http://schemas.microsoft.com/office/drawing/2014/main" id="{741F9BB7-E0E7-7F76-E500-F839D81B1C38}"/>
              </a:ext>
            </a:extLst>
          </p:cNvPr>
          <p:cNvSpPr/>
          <p:nvPr/>
        </p:nvSpPr>
        <p:spPr>
          <a:xfrm>
            <a:off x="3336124" y="1112268"/>
            <a:ext cx="16872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Wordt het onderdeel van de gratis versie? </a:t>
            </a:r>
          </a:p>
        </p:txBody>
      </p:sp>
      <p:sp>
        <p:nvSpPr>
          <p:cNvPr id="281" name="Rechthoek 280">
            <a:extLst>
              <a:ext uri="{FF2B5EF4-FFF2-40B4-BE49-F238E27FC236}">
                <a16:creationId xmlns:a16="http://schemas.microsoft.com/office/drawing/2014/main" id="{CC1B2B19-E1F7-2256-716C-76A7AA91C49A}"/>
              </a:ext>
            </a:extLst>
          </p:cNvPr>
          <p:cNvSpPr/>
          <p:nvPr/>
        </p:nvSpPr>
        <p:spPr>
          <a:xfrm>
            <a:off x="6412031" y="1189213"/>
            <a:ext cx="170548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Opbrengst per gebruiker*</a:t>
            </a:r>
          </a:p>
        </p:txBody>
      </p:sp>
      <p:sp>
        <p:nvSpPr>
          <p:cNvPr id="283" name="Rechthoek 282">
            <a:extLst>
              <a:ext uri="{FF2B5EF4-FFF2-40B4-BE49-F238E27FC236}">
                <a16:creationId xmlns:a16="http://schemas.microsoft.com/office/drawing/2014/main" id="{F7C7F391-5545-FA76-8AFF-78D0DAC94E62}"/>
              </a:ext>
            </a:extLst>
          </p:cNvPr>
          <p:cNvSpPr/>
          <p:nvPr/>
        </p:nvSpPr>
        <p:spPr>
          <a:xfrm>
            <a:off x="8958164" y="1189213"/>
            <a:ext cx="18322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Moet dit via Apple/Google? **</a:t>
            </a:r>
          </a:p>
        </p:txBody>
      </p:sp>
      <p:sp>
        <p:nvSpPr>
          <p:cNvPr id="285" name="Rechthoek 284">
            <a:extLst>
              <a:ext uri="{FF2B5EF4-FFF2-40B4-BE49-F238E27FC236}">
                <a16:creationId xmlns:a16="http://schemas.microsoft.com/office/drawing/2014/main" id="{0B93F4EF-CE6B-AC4C-EDF4-7F554DAA1B0F}"/>
              </a:ext>
            </a:extLst>
          </p:cNvPr>
          <p:cNvSpPr/>
          <p:nvPr/>
        </p:nvSpPr>
        <p:spPr>
          <a:xfrm>
            <a:off x="7664029" y="1189213"/>
            <a:ext cx="170548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% van gebruikers</a:t>
            </a:r>
          </a:p>
        </p:txBody>
      </p:sp>
      <p:sp>
        <p:nvSpPr>
          <p:cNvPr id="330" name="Rechthoek 329">
            <a:extLst>
              <a:ext uri="{FF2B5EF4-FFF2-40B4-BE49-F238E27FC236}">
                <a16:creationId xmlns:a16="http://schemas.microsoft.com/office/drawing/2014/main" id="{93E99AB2-0EEB-EA5F-EFAE-1DC2BE68E195}"/>
              </a:ext>
            </a:extLst>
          </p:cNvPr>
          <p:cNvSpPr/>
          <p:nvPr/>
        </p:nvSpPr>
        <p:spPr>
          <a:xfrm>
            <a:off x="10749922" y="1189213"/>
            <a:ext cx="93487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Subtotaal</a:t>
            </a:r>
          </a:p>
        </p:txBody>
      </p:sp>
      <p:sp>
        <p:nvSpPr>
          <p:cNvPr id="353" name="Afgeronde rechthoek 53">
            <a:extLst>
              <a:ext uri="{FF2B5EF4-FFF2-40B4-BE49-F238E27FC236}">
                <a16:creationId xmlns:a16="http://schemas.microsoft.com/office/drawing/2014/main" id="{AE09835E-E31C-244A-C402-2E8CE85830FE}"/>
              </a:ext>
            </a:extLst>
          </p:cNvPr>
          <p:cNvSpPr/>
          <p:nvPr/>
        </p:nvSpPr>
        <p:spPr>
          <a:xfrm>
            <a:off x="10788213" y="5112811"/>
            <a:ext cx="855937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€ 1,128</a:t>
            </a:r>
          </a:p>
        </p:txBody>
      </p:sp>
      <p:sp>
        <p:nvSpPr>
          <p:cNvPr id="361" name="Tekstvak 360">
            <a:extLst>
              <a:ext uri="{FF2B5EF4-FFF2-40B4-BE49-F238E27FC236}">
                <a16:creationId xmlns:a16="http://schemas.microsoft.com/office/drawing/2014/main" id="{5FC286EA-7C84-6741-2432-705FF1D6C919}"/>
              </a:ext>
            </a:extLst>
          </p:cNvPr>
          <p:cNvSpPr txBox="1"/>
          <p:nvPr/>
        </p:nvSpPr>
        <p:spPr>
          <a:xfrm>
            <a:off x="4215685" y="6597050"/>
            <a:ext cx="32657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00" dirty="0">
                <a:latin typeface="Titillium Web" panose="00000500000000000000" pitchFamily="2" charset="0"/>
              </a:rPr>
              <a:t>AppSpecialisten, 2023 v0.1</a:t>
            </a:r>
          </a:p>
        </p:txBody>
      </p:sp>
      <p:sp>
        <p:nvSpPr>
          <p:cNvPr id="364" name="Rechthoek 363">
            <a:extLst>
              <a:ext uri="{FF2B5EF4-FFF2-40B4-BE49-F238E27FC236}">
                <a16:creationId xmlns:a16="http://schemas.microsoft.com/office/drawing/2014/main" id="{F35EBC87-6E7B-B6E3-6E45-ED1FDF6BBA0E}"/>
              </a:ext>
            </a:extLst>
          </p:cNvPr>
          <p:cNvSpPr/>
          <p:nvPr/>
        </p:nvSpPr>
        <p:spPr>
          <a:xfrm>
            <a:off x="8958164" y="5158069"/>
            <a:ext cx="16705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  <a:latin typeface="Titillium Web" panose="00000500000000000000" pitchFamily="2" charset="0"/>
              </a:rPr>
              <a:t>Bruto totaal per gebruiker</a:t>
            </a:r>
          </a:p>
        </p:txBody>
      </p:sp>
      <p:pic>
        <p:nvPicPr>
          <p:cNvPr id="366" name="Afbeelding 365">
            <a:extLst>
              <a:ext uri="{FF2B5EF4-FFF2-40B4-BE49-F238E27FC236}">
                <a16:creationId xmlns:a16="http://schemas.microsoft.com/office/drawing/2014/main" id="{FE04E28D-49BE-631B-2E3D-0EF801769E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05" y="83726"/>
            <a:ext cx="2076128" cy="486493"/>
          </a:xfrm>
          <a:prstGeom prst="rect">
            <a:avLst/>
          </a:prstGeom>
        </p:spPr>
      </p:pic>
      <p:grpSp>
        <p:nvGrpSpPr>
          <p:cNvPr id="415" name="Groep 414">
            <a:extLst>
              <a:ext uri="{FF2B5EF4-FFF2-40B4-BE49-F238E27FC236}">
                <a16:creationId xmlns:a16="http://schemas.microsoft.com/office/drawing/2014/main" id="{4DBA101B-EE7F-5A44-5634-560EA1F2C9F2}"/>
              </a:ext>
            </a:extLst>
          </p:cNvPr>
          <p:cNvGrpSpPr/>
          <p:nvPr/>
        </p:nvGrpSpPr>
        <p:grpSpPr>
          <a:xfrm>
            <a:off x="219539" y="3592884"/>
            <a:ext cx="11426846" cy="292346"/>
            <a:chOff x="219539" y="1599016"/>
            <a:chExt cx="11426846" cy="292346"/>
          </a:xfrm>
        </p:grpSpPr>
        <p:sp>
          <p:nvSpPr>
            <p:cNvPr id="416" name="Afgeronde rechthoek 53">
              <a:extLst>
                <a:ext uri="{FF2B5EF4-FFF2-40B4-BE49-F238E27FC236}">
                  <a16:creationId xmlns:a16="http://schemas.microsoft.com/office/drawing/2014/main" id="{34A53168-DF40-7F00-8316-9AC3ED8CB4B7}"/>
                </a:ext>
              </a:extLst>
            </p:cNvPr>
            <p:cNvSpPr/>
            <p:nvPr/>
          </p:nvSpPr>
          <p:spPr>
            <a:xfrm>
              <a:off x="1106875" y="1599016"/>
              <a:ext cx="235081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Functie van je app die waarde toevoegt</a:t>
              </a:r>
            </a:p>
          </p:txBody>
        </p:sp>
        <p:sp>
          <p:nvSpPr>
            <p:cNvPr id="417" name="Afgeronde rechthoek 53">
              <a:extLst>
                <a:ext uri="{FF2B5EF4-FFF2-40B4-BE49-F238E27FC236}">
                  <a16:creationId xmlns:a16="http://schemas.microsoft.com/office/drawing/2014/main" id="{5AD90204-2ACC-9F81-69B7-CD8E0D530B22}"/>
                </a:ext>
              </a:extLst>
            </p:cNvPr>
            <p:cNvSpPr/>
            <p:nvPr/>
          </p:nvSpPr>
          <p:spPr>
            <a:xfrm>
              <a:off x="5037356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Kies verdienmodel</a:t>
              </a:r>
            </a:p>
          </p:txBody>
        </p:sp>
        <p:sp>
          <p:nvSpPr>
            <p:cNvPr id="418" name="Rechthoek 417">
              <a:extLst>
                <a:ext uri="{FF2B5EF4-FFF2-40B4-BE49-F238E27FC236}">
                  <a16:creationId xmlns:a16="http://schemas.microsoft.com/office/drawing/2014/main" id="{0B89E67F-9A8F-646F-64BC-8485A9FA3C7B}"/>
                </a:ext>
              </a:extLst>
            </p:cNvPr>
            <p:cNvSpPr/>
            <p:nvPr/>
          </p:nvSpPr>
          <p:spPr>
            <a:xfrm>
              <a:off x="219539" y="1599016"/>
              <a:ext cx="882284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l-NL" sz="11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Functie 5</a:t>
              </a:r>
            </a:p>
          </p:txBody>
        </p:sp>
        <p:sp>
          <p:nvSpPr>
            <p:cNvPr id="419" name="Afgeronde rechthoek 53">
              <a:extLst>
                <a:ext uri="{FF2B5EF4-FFF2-40B4-BE49-F238E27FC236}">
                  <a16:creationId xmlns:a16="http://schemas.microsoft.com/office/drawing/2014/main" id="{396A4461-C473-F9FF-A5E8-02E54C1714CB}"/>
                </a:ext>
              </a:extLst>
            </p:cNvPr>
            <p:cNvSpPr/>
            <p:nvPr/>
          </p:nvSpPr>
          <p:spPr>
            <a:xfrm>
              <a:off x="3553201" y="1599016"/>
              <a:ext cx="1358819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Gratis of betaald</a:t>
              </a:r>
            </a:p>
          </p:txBody>
        </p:sp>
        <p:sp>
          <p:nvSpPr>
            <p:cNvPr id="420" name="Afgeronde rechthoek 53">
              <a:extLst>
                <a:ext uri="{FF2B5EF4-FFF2-40B4-BE49-F238E27FC236}">
                  <a16:creationId xmlns:a16="http://schemas.microsoft.com/office/drawing/2014/main" id="{24D8C752-9600-6741-69F8-3E6A67FFD230}"/>
                </a:ext>
              </a:extLst>
            </p:cNvPr>
            <p:cNvSpPr/>
            <p:nvPr/>
          </p:nvSpPr>
          <p:spPr>
            <a:xfrm>
              <a:off x="6559818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  <p:sp>
          <p:nvSpPr>
            <p:cNvPr id="421" name="Afgeronde rechthoek 53">
              <a:extLst>
                <a:ext uri="{FF2B5EF4-FFF2-40B4-BE49-F238E27FC236}">
                  <a16:creationId xmlns:a16="http://schemas.microsoft.com/office/drawing/2014/main" id="{80257CE5-11AA-AA7D-E26A-9A6AB49C218C}"/>
                </a:ext>
              </a:extLst>
            </p:cNvPr>
            <p:cNvSpPr/>
            <p:nvPr/>
          </p:nvSpPr>
          <p:spPr>
            <a:xfrm>
              <a:off x="9185420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Ja  = 85% / Nee = 97%</a:t>
              </a:r>
            </a:p>
          </p:txBody>
        </p:sp>
        <p:sp>
          <p:nvSpPr>
            <p:cNvPr id="422" name="Afgeronde rechthoek 53">
              <a:extLst>
                <a:ext uri="{FF2B5EF4-FFF2-40B4-BE49-F238E27FC236}">
                  <a16:creationId xmlns:a16="http://schemas.microsoft.com/office/drawing/2014/main" id="{1EFFB497-1C34-F208-B5D0-EFE114E86B70}"/>
                </a:ext>
              </a:extLst>
            </p:cNvPr>
            <p:cNvSpPr/>
            <p:nvPr/>
          </p:nvSpPr>
          <p:spPr>
            <a:xfrm>
              <a:off x="8193711" y="1599016"/>
              <a:ext cx="71635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0-100%</a:t>
              </a:r>
            </a:p>
          </p:txBody>
        </p:sp>
        <p:sp>
          <p:nvSpPr>
            <p:cNvPr id="423" name="Rechthoek 422">
              <a:extLst>
                <a:ext uri="{FF2B5EF4-FFF2-40B4-BE49-F238E27FC236}">
                  <a16:creationId xmlns:a16="http://schemas.microsoft.com/office/drawing/2014/main" id="{246260D7-6A0F-4833-46A1-842653E60E3C}"/>
                </a:ext>
              </a:extLst>
            </p:cNvPr>
            <p:cNvSpPr/>
            <p:nvPr/>
          </p:nvSpPr>
          <p:spPr>
            <a:xfrm>
              <a:off x="7918354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24" name="Rechthoek 423">
              <a:extLst>
                <a:ext uri="{FF2B5EF4-FFF2-40B4-BE49-F238E27FC236}">
                  <a16:creationId xmlns:a16="http://schemas.microsoft.com/office/drawing/2014/main" id="{E3067B45-6F2C-893E-F8E0-D467EA3FB757}"/>
                </a:ext>
              </a:extLst>
            </p:cNvPr>
            <p:cNvSpPr/>
            <p:nvPr/>
          </p:nvSpPr>
          <p:spPr>
            <a:xfrm>
              <a:off x="8920167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25" name="Rechthoek 424">
              <a:extLst>
                <a:ext uri="{FF2B5EF4-FFF2-40B4-BE49-F238E27FC236}">
                  <a16:creationId xmlns:a16="http://schemas.microsoft.com/office/drawing/2014/main" id="{17625AD3-CF4F-FB64-D1B8-FAA2B3916BCE}"/>
                </a:ext>
              </a:extLst>
            </p:cNvPr>
            <p:cNvSpPr/>
            <p:nvPr/>
          </p:nvSpPr>
          <p:spPr>
            <a:xfrm>
              <a:off x="10535296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=</a:t>
              </a:r>
            </a:p>
          </p:txBody>
        </p:sp>
        <p:sp>
          <p:nvSpPr>
            <p:cNvPr id="426" name="Afgeronde rechthoek 53">
              <a:extLst>
                <a:ext uri="{FF2B5EF4-FFF2-40B4-BE49-F238E27FC236}">
                  <a16:creationId xmlns:a16="http://schemas.microsoft.com/office/drawing/2014/main" id="{668DD65B-6733-A897-6A6D-42336731C614}"/>
                </a:ext>
              </a:extLst>
            </p:cNvPr>
            <p:cNvSpPr/>
            <p:nvPr/>
          </p:nvSpPr>
          <p:spPr>
            <a:xfrm>
              <a:off x="10790448" y="1599016"/>
              <a:ext cx="855937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</p:grpSp>
      <p:grpSp>
        <p:nvGrpSpPr>
          <p:cNvPr id="427" name="Groep 426">
            <a:extLst>
              <a:ext uri="{FF2B5EF4-FFF2-40B4-BE49-F238E27FC236}">
                <a16:creationId xmlns:a16="http://schemas.microsoft.com/office/drawing/2014/main" id="{7399C33E-0ED8-6009-92B1-A5598709600E}"/>
              </a:ext>
            </a:extLst>
          </p:cNvPr>
          <p:cNvGrpSpPr/>
          <p:nvPr/>
        </p:nvGrpSpPr>
        <p:grpSpPr>
          <a:xfrm>
            <a:off x="219539" y="4091351"/>
            <a:ext cx="11426846" cy="292346"/>
            <a:chOff x="219539" y="1599016"/>
            <a:chExt cx="11426846" cy="292346"/>
          </a:xfrm>
        </p:grpSpPr>
        <p:sp>
          <p:nvSpPr>
            <p:cNvPr id="428" name="Afgeronde rechthoek 53">
              <a:extLst>
                <a:ext uri="{FF2B5EF4-FFF2-40B4-BE49-F238E27FC236}">
                  <a16:creationId xmlns:a16="http://schemas.microsoft.com/office/drawing/2014/main" id="{1B75AA51-2502-B64A-229A-BA7A80209376}"/>
                </a:ext>
              </a:extLst>
            </p:cNvPr>
            <p:cNvSpPr/>
            <p:nvPr/>
          </p:nvSpPr>
          <p:spPr>
            <a:xfrm>
              <a:off x="1106875" y="1599016"/>
              <a:ext cx="235081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Functie van je app die waarde toevoegt</a:t>
              </a:r>
            </a:p>
          </p:txBody>
        </p:sp>
        <p:sp>
          <p:nvSpPr>
            <p:cNvPr id="429" name="Afgeronde rechthoek 53">
              <a:extLst>
                <a:ext uri="{FF2B5EF4-FFF2-40B4-BE49-F238E27FC236}">
                  <a16:creationId xmlns:a16="http://schemas.microsoft.com/office/drawing/2014/main" id="{8F756EA5-8748-F910-EC5A-EC202DDA08FD}"/>
                </a:ext>
              </a:extLst>
            </p:cNvPr>
            <p:cNvSpPr/>
            <p:nvPr/>
          </p:nvSpPr>
          <p:spPr>
            <a:xfrm>
              <a:off x="5037356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Kies verdienmodel</a:t>
              </a:r>
            </a:p>
          </p:txBody>
        </p:sp>
        <p:sp>
          <p:nvSpPr>
            <p:cNvPr id="430" name="Rechthoek 429">
              <a:extLst>
                <a:ext uri="{FF2B5EF4-FFF2-40B4-BE49-F238E27FC236}">
                  <a16:creationId xmlns:a16="http://schemas.microsoft.com/office/drawing/2014/main" id="{B8C9E1D5-3F39-5961-114A-9109A1BCF410}"/>
                </a:ext>
              </a:extLst>
            </p:cNvPr>
            <p:cNvSpPr/>
            <p:nvPr/>
          </p:nvSpPr>
          <p:spPr>
            <a:xfrm>
              <a:off x="219539" y="1599016"/>
              <a:ext cx="882284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l-NL" sz="11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Functie 6</a:t>
              </a:r>
            </a:p>
          </p:txBody>
        </p:sp>
        <p:sp>
          <p:nvSpPr>
            <p:cNvPr id="431" name="Afgeronde rechthoek 53">
              <a:extLst>
                <a:ext uri="{FF2B5EF4-FFF2-40B4-BE49-F238E27FC236}">
                  <a16:creationId xmlns:a16="http://schemas.microsoft.com/office/drawing/2014/main" id="{1437DF2A-8FA0-BD63-8AC3-DD7CE8A4F402}"/>
                </a:ext>
              </a:extLst>
            </p:cNvPr>
            <p:cNvSpPr/>
            <p:nvPr/>
          </p:nvSpPr>
          <p:spPr>
            <a:xfrm>
              <a:off x="3553201" y="1599016"/>
              <a:ext cx="1358819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Gratis of betaald</a:t>
              </a:r>
            </a:p>
          </p:txBody>
        </p:sp>
        <p:sp>
          <p:nvSpPr>
            <p:cNvPr id="432" name="Afgeronde rechthoek 53">
              <a:extLst>
                <a:ext uri="{FF2B5EF4-FFF2-40B4-BE49-F238E27FC236}">
                  <a16:creationId xmlns:a16="http://schemas.microsoft.com/office/drawing/2014/main" id="{9FDA7222-AB1F-48EC-A5EA-E1FF560CFB23}"/>
                </a:ext>
              </a:extLst>
            </p:cNvPr>
            <p:cNvSpPr/>
            <p:nvPr/>
          </p:nvSpPr>
          <p:spPr>
            <a:xfrm>
              <a:off x="6559818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  <p:sp>
          <p:nvSpPr>
            <p:cNvPr id="433" name="Afgeronde rechthoek 53">
              <a:extLst>
                <a:ext uri="{FF2B5EF4-FFF2-40B4-BE49-F238E27FC236}">
                  <a16:creationId xmlns:a16="http://schemas.microsoft.com/office/drawing/2014/main" id="{73799239-62F2-0A9E-0055-D4CB3A01A376}"/>
                </a:ext>
              </a:extLst>
            </p:cNvPr>
            <p:cNvSpPr/>
            <p:nvPr/>
          </p:nvSpPr>
          <p:spPr>
            <a:xfrm>
              <a:off x="9185420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Ja  = 85% / Nee = 97%</a:t>
              </a:r>
            </a:p>
          </p:txBody>
        </p:sp>
        <p:sp>
          <p:nvSpPr>
            <p:cNvPr id="434" name="Afgeronde rechthoek 53">
              <a:extLst>
                <a:ext uri="{FF2B5EF4-FFF2-40B4-BE49-F238E27FC236}">
                  <a16:creationId xmlns:a16="http://schemas.microsoft.com/office/drawing/2014/main" id="{D520CF47-10DC-4735-FECF-8EF107DB274E}"/>
                </a:ext>
              </a:extLst>
            </p:cNvPr>
            <p:cNvSpPr/>
            <p:nvPr/>
          </p:nvSpPr>
          <p:spPr>
            <a:xfrm>
              <a:off x="8193711" y="1599016"/>
              <a:ext cx="71635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0-100%</a:t>
              </a:r>
            </a:p>
          </p:txBody>
        </p:sp>
        <p:sp>
          <p:nvSpPr>
            <p:cNvPr id="435" name="Rechthoek 434">
              <a:extLst>
                <a:ext uri="{FF2B5EF4-FFF2-40B4-BE49-F238E27FC236}">
                  <a16:creationId xmlns:a16="http://schemas.microsoft.com/office/drawing/2014/main" id="{4378C71B-BE51-F145-AFF7-0E89A083219C}"/>
                </a:ext>
              </a:extLst>
            </p:cNvPr>
            <p:cNvSpPr/>
            <p:nvPr/>
          </p:nvSpPr>
          <p:spPr>
            <a:xfrm>
              <a:off x="7918354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36" name="Rechthoek 435">
              <a:extLst>
                <a:ext uri="{FF2B5EF4-FFF2-40B4-BE49-F238E27FC236}">
                  <a16:creationId xmlns:a16="http://schemas.microsoft.com/office/drawing/2014/main" id="{057107CF-065E-EFC4-9A70-EE469FF31348}"/>
                </a:ext>
              </a:extLst>
            </p:cNvPr>
            <p:cNvSpPr/>
            <p:nvPr/>
          </p:nvSpPr>
          <p:spPr>
            <a:xfrm>
              <a:off x="8920167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37" name="Rechthoek 436">
              <a:extLst>
                <a:ext uri="{FF2B5EF4-FFF2-40B4-BE49-F238E27FC236}">
                  <a16:creationId xmlns:a16="http://schemas.microsoft.com/office/drawing/2014/main" id="{AAC0DAFC-971D-02C6-A035-FDFB234EE243}"/>
                </a:ext>
              </a:extLst>
            </p:cNvPr>
            <p:cNvSpPr/>
            <p:nvPr/>
          </p:nvSpPr>
          <p:spPr>
            <a:xfrm>
              <a:off x="10535296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=</a:t>
              </a:r>
            </a:p>
          </p:txBody>
        </p:sp>
        <p:sp>
          <p:nvSpPr>
            <p:cNvPr id="438" name="Afgeronde rechthoek 53">
              <a:extLst>
                <a:ext uri="{FF2B5EF4-FFF2-40B4-BE49-F238E27FC236}">
                  <a16:creationId xmlns:a16="http://schemas.microsoft.com/office/drawing/2014/main" id="{6B119A8A-FC65-DEBA-6918-2745121F3416}"/>
                </a:ext>
              </a:extLst>
            </p:cNvPr>
            <p:cNvSpPr/>
            <p:nvPr/>
          </p:nvSpPr>
          <p:spPr>
            <a:xfrm>
              <a:off x="10790448" y="1599016"/>
              <a:ext cx="855937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</p:grpSp>
      <p:grpSp>
        <p:nvGrpSpPr>
          <p:cNvPr id="439" name="Groep 438">
            <a:extLst>
              <a:ext uri="{FF2B5EF4-FFF2-40B4-BE49-F238E27FC236}">
                <a16:creationId xmlns:a16="http://schemas.microsoft.com/office/drawing/2014/main" id="{481463A2-D685-B600-352B-33438E8D87E7}"/>
              </a:ext>
            </a:extLst>
          </p:cNvPr>
          <p:cNvGrpSpPr/>
          <p:nvPr/>
        </p:nvGrpSpPr>
        <p:grpSpPr>
          <a:xfrm>
            <a:off x="219539" y="4589819"/>
            <a:ext cx="11426846" cy="292346"/>
            <a:chOff x="219539" y="1599016"/>
            <a:chExt cx="11426846" cy="292346"/>
          </a:xfrm>
        </p:grpSpPr>
        <p:sp>
          <p:nvSpPr>
            <p:cNvPr id="440" name="Afgeronde rechthoek 53">
              <a:extLst>
                <a:ext uri="{FF2B5EF4-FFF2-40B4-BE49-F238E27FC236}">
                  <a16:creationId xmlns:a16="http://schemas.microsoft.com/office/drawing/2014/main" id="{3C11C69F-8B18-0DA1-C7D2-1ED4C68E9764}"/>
                </a:ext>
              </a:extLst>
            </p:cNvPr>
            <p:cNvSpPr/>
            <p:nvPr/>
          </p:nvSpPr>
          <p:spPr>
            <a:xfrm>
              <a:off x="1106875" y="1599016"/>
              <a:ext cx="235081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Functie van je app die waarde toevoegt</a:t>
              </a:r>
            </a:p>
          </p:txBody>
        </p:sp>
        <p:sp>
          <p:nvSpPr>
            <p:cNvPr id="441" name="Afgeronde rechthoek 53">
              <a:extLst>
                <a:ext uri="{FF2B5EF4-FFF2-40B4-BE49-F238E27FC236}">
                  <a16:creationId xmlns:a16="http://schemas.microsoft.com/office/drawing/2014/main" id="{7AD772CB-1439-3FAC-6BD1-AC0F3187D7B2}"/>
                </a:ext>
              </a:extLst>
            </p:cNvPr>
            <p:cNvSpPr/>
            <p:nvPr/>
          </p:nvSpPr>
          <p:spPr>
            <a:xfrm>
              <a:off x="5037356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Kies verdienmodel</a:t>
              </a:r>
            </a:p>
          </p:txBody>
        </p:sp>
        <p:sp>
          <p:nvSpPr>
            <p:cNvPr id="442" name="Rechthoek 441">
              <a:extLst>
                <a:ext uri="{FF2B5EF4-FFF2-40B4-BE49-F238E27FC236}">
                  <a16:creationId xmlns:a16="http://schemas.microsoft.com/office/drawing/2014/main" id="{1C0265B2-1F23-C31C-2299-3AFD8F7C7638}"/>
                </a:ext>
              </a:extLst>
            </p:cNvPr>
            <p:cNvSpPr/>
            <p:nvPr/>
          </p:nvSpPr>
          <p:spPr>
            <a:xfrm>
              <a:off x="219539" y="1599016"/>
              <a:ext cx="882284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l-NL" sz="11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Functie 7</a:t>
              </a:r>
            </a:p>
          </p:txBody>
        </p:sp>
        <p:sp>
          <p:nvSpPr>
            <p:cNvPr id="443" name="Afgeronde rechthoek 53">
              <a:extLst>
                <a:ext uri="{FF2B5EF4-FFF2-40B4-BE49-F238E27FC236}">
                  <a16:creationId xmlns:a16="http://schemas.microsoft.com/office/drawing/2014/main" id="{F86AA99A-564B-AE7C-F37F-845DE09F5BD1}"/>
                </a:ext>
              </a:extLst>
            </p:cNvPr>
            <p:cNvSpPr/>
            <p:nvPr/>
          </p:nvSpPr>
          <p:spPr>
            <a:xfrm>
              <a:off x="3553201" y="1599016"/>
              <a:ext cx="1358819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9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Gratis of betaald</a:t>
              </a:r>
            </a:p>
          </p:txBody>
        </p:sp>
        <p:sp>
          <p:nvSpPr>
            <p:cNvPr id="444" name="Afgeronde rechthoek 53">
              <a:extLst>
                <a:ext uri="{FF2B5EF4-FFF2-40B4-BE49-F238E27FC236}">
                  <a16:creationId xmlns:a16="http://schemas.microsoft.com/office/drawing/2014/main" id="{FA9A2D86-652D-AC3D-AD59-AA62ED3B7025}"/>
                </a:ext>
              </a:extLst>
            </p:cNvPr>
            <p:cNvSpPr/>
            <p:nvPr/>
          </p:nvSpPr>
          <p:spPr>
            <a:xfrm>
              <a:off x="6559818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  <p:sp>
          <p:nvSpPr>
            <p:cNvPr id="445" name="Afgeronde rechthoek 53">
              <a:extLst>
                <a:ext uri="{FF2B5EF4-FFF2-40B4-BE49-F238E27FC236}">
                  <a16:creationId xmlns:a16="http://schemas.microsoft.com/office/drawing/2014/main" id="{0895E022-D9CA-7049-0534-0D376997F30C}"/>
                </a:ext>
              </a:extLst>
            </p:cNvPr>
            <p:cNvSpPr/>
            <p:nvPr/>
          </p:nvSpPr>
          <p:spPr>
            <a:xfrm>
              <a:off x="9185420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Ja  = 85% / Nee = 97%</a:t>
              </a:r>
            </a:p>
          </p:txBody>
        </p:sp>
        <p:sp>
          <p:nvSpPr>
            <p:cNvPr id="446" name="Afgeronde rechthoek 53">
              <a:extLst>
                <a:ext uri="{FF2B5EF4-FFF2-40B4-BE49-F238E27FC236}">
                  <a16:creationId xmlns:a16="http://schemas.microsoft.com/office/drawing/2014/main" id="{B5E8EF60-6144-9726-5FE8-3A0FF4AA7397}"/>
                </a:ext>
              </a:extLst>
            </p:cNvPr>
            <p:cNvSpPr/>
            <p:nvPr/>
          </p:nvSpPr>
          <p:spPr>
            <a:xfrm>
              <a:off x="8193711" y="1599016"/>
              <a:ext cx="71635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0-100%</a:t>
              </a:r>
            </a:p>
          </p:txBody>
        </p:sp>
        <p:sp>
          <p:nvSpPr>
            <p:cNvPr id="447" name="Rechthoek 446">
              <a:extLst>
                <a:ext uri="{FF2B5EF4-FFF2-40B4-BE49-F238E27FC236}">
                  <a16:creationId xmlns:a16="http://schemas.microsoft.com/office/drawing/2014/main" id="{63955E30-DFDD-2E53-F46A-B01349AB0E5B}"/>
                </a:ext>
              </a:extLst>
            </p:cNvPr>
            <p:cNvSpPr/>
            <p:nvPr/>
          </p:nvSpPr>
          <p:spPr>
            <a:xfrm>
              <a:off x="7918354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48" name="Rechthoek 447">
              <a:extLst>
                <a:ext uri="{FF2B5EF4-FFF2-40B4-BE49-F238E27FC236}">
                  <a16:creationId xmlns:a16="http://schemas.microsoft.com/office/drawing/2014/main" id="{AF2F9097-938F-8B6B-B3E1-1C37386B21ED}"/>
                </a:ext>
              </a:extLst>
            </p:cNvPr>
            <p:cNvSpPr/>
            <p:nvPr/>
          </p:nvSpPr>
          <p:spPr>
            <a:xfrm>
              <a:off x="8920167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49" name="Rechthoek 448">
              <a:extLst>
                <a:ext uri="{FF2B5EF4-FFF2-40B4-BE49-F238E27FC236}">
                  <a16:creationId xmlns:a16="http://schemas.microsoft.com/office/drawing/2014/main" id="{9F26C1DB-B366-DE32-2213-9A76385B988B}"/>
                </a:ext>
              </a:extLst>
            </p:cNvPr>
            <p:cNvSpPr/>
            <p:nvPr/>
          </p:nvSpPr>
          <p:spPr>
            <a:xfrm>
              <a:off x="10535296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=</a:t>
              </a:r>
            </a:p>
          </p:txBody>
        </p:sp>
        <p:sp>
          <p:nvSpPr>
            <p:cNvPr id="450" name="Afgeronde rechthoek 53">
              <a:extLst>
                <a:ext uri="{FF2B5EF4-FFF2-40B4-BE49-F238E27FC236}">
                  <a16:creationId xmlns:a16="http://schemas.microsoft.com/office/drawing/2014/main" id="{1A13BFC0-68FB-C2C0-A5FB-235A60201372}"/>
                </a:ext>
              </a:extLst>
            </p:cNvPr>
            <p:cNvSpPr/>
            <p:nvPr/>
          </p:nvSpPr>
          <p:spPr>
            <a:xfrm>
              <a:off x="10790448" y="1599016"/>
              <a:ext cx="855937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800" dirty="0">
                  <a:solidFill>
                    <a:schemeClr val="bg1">
                      <a:lumMod val="65000"/>
                    </a:schemeClr>
                  </a:solidFill>
                  <a:latin typeface="Titillium Web" panose="00000500000000000000" pitchFamily="2" charset="0"/>
                </a:rPr>
                <a:t>Euro per gebruiker</a:t>
              </a:r>
            </a:p>
          </p:txBody>
        </p:sp>
      </p:grpSp>
      <p:cxnSp>
        <p:nvCxnSpPr>
          <p:cNvPr id="452" name="Rechte verbindingslijn 451">
            <a:extLst>
              <a:ext uri="{FF2B5EF4-FFF2-40B4-BE49-F238E27FC236}">
                <a16:creationId xmlns:a16="http://schemas.microsoft.com/office/drawing/2014/main" id="{3D9220FC-AC0B-45AF-D1DF-479A40EDDCBA}"/>
              </a:ext>
            </a:extLst>
          </p:cNvPr>
          <p:cNvCxnSpPr>
            <a:cxnSpLocks/>
          </p:cNvCxnSpPr>
          <p:nvPr/>
        </p:nvCxnSpPr>
        <p:spPr>
          <a:xfrm>
            <a:off x="10628739" y="5011259"/>
            <a:ext cx="122285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7" name="Rechthoek 456">
            <a:extLst>
              <a:ext uri="{FF2B5EF4-FFF2-40B4-BE49-F238E27FC236}">
                <a16:creationId xmlns:a16="http://schemas.microsoft.com/office/drawing/2014/main" id="{F156BC5A-39A2-633E-CA46-8B2D78041728}"/>
              </a:ext>
            </a:extLst>
          </p:cNvPr>
          <p:cNvSpPr/>
          <p:nvPr/>
        </p:nvSpPr>
        <p:spPr>
          <a:xfrm>
            <a:off x="11603598" y="4704402"/>
            <a:ext cx="3004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400" b="1" dirty="0">
                <a:solidFill>
                  <a:schemeClr val="bg1"/>
                </a:solidFill>
                <a:latin typeface="Titillium Web" panose="00000500000000000000" pitchFamily="2" charset="0"/>
              </a:rPr>
              <a:t>+</a:t>
            </a:r>
          </a:p>
        </p:txBody>
      </p:sp>
      <p:sp>
        <p:nvSpPr>
          <p:cNvPr id="2" name="Stroomdiagram: Proces 1">
            <a:extLst>
              <a:ext uri="{FF2B5EF4-FFF2-40B4-BE49-F238E27FC236}">
                <a16:creationId xmlns:a16="http://schemas.microsoft.com/office/drawing/2014/main" id="{220CB014-2D8A-995C-B1E1-BF12248D330C}"/>
              </a:ext>
            </a:extLst>
          </p:cNvPr>
          <p:cNvSpPr/>
          <p:nvPr/>
        </p:nvSpPr>
        <p:spPr>
          <a:xfrm rot="20842442">
            <a:off x="127697" y="261806"/>
            <a:ext cx="2283563" cy="1045036"/>
          </a:xfrm>
          <a:prstGeom prst="flowChartProcess">
            <a:avLst/>
          </a:prstGeom>
          <a:solidFill>
            <a:srgbClr val="FFFF99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>
                <a:solidFill>
                  <a:schemeClr val="tx1"/>
                </a:solidFill>
                <a:latin typeface="Axure Handwriting" pitchFamily="34" charset="0"/>
              </a:rPr>
              <a:t>Voorbeeld: </a:t>
            </a:r>
            <a:r>
              <a:rPr lang="nl-NL" sz="1200" dirty="0" err="1">
                <a:solidFill>
                  <a:schemeClr val="tx1"/>
                </a:solidFill>
                <a:latin typeface="Axure Handwriting" pitchFamily="34" charset="0"/>
              </a:rPr>
              <a:t>Flitsmeister</a:t>
            </a:r>
            <a:r>
              <a:rPr lang="nl-NL" sz="1200" dirty="0">
                <a:solidFill>
                  <a:schemeClr val="tx1"/>
                </a:solidFill>
                <a:latin typeface="Axure Handwriting" pitchFamily="34" charset="0"/>
              </a:rPr>
              <a:t> met fictieve cijfers</a:t>
            </a:r>
            <a:endParaRPr lang="nl-NL" sz="3200" dirty="0">
              <a:solidFill>
                <a:schemeClr val="tx1"/>
              </a:solidFill>
              <a:latin typeface="Axure Handwriting" pitchFamily="34" charset="0"/>
            </a:endParaRPr>
          </a:p>
        </p:txBody>
      </p:sp>
      <p:sp>
        <p:nvSpPr>
          <p:cNvPr id="43" name="Afgeronde rechthoek 53">
            <a:extLst>
              <a:ext uri="{FF2B5EF4-FFF2-40B4-BE49-F238E27FC236}">
                <a16:creationId xmlns:a16="http://schemas.microsoft.com/office/drawing/2014/main" id="{2D3DF64F-134A-9860-6635-AADE045C229C}"/>
              </a:ext>
            </a:extLst>
          </p:cNvPr>
          <p:cNvSpPr/>
          <p:nvPr/>
        </p:nvSpPr>
        <p:spPr>
          <a:xfrm>
            <a:off x="1118444" y="1650777"/>
            <a:ext cx="2350812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Navigatie, flitsers</a:t>
            </a:r>
          </a:p>
        </p:txBody>
      </p:sp>
      <p:sp>
        <p:nvSpPr>
          <p:cNvPr id="44" name="Afgeronde rechthoek 53">
            <a:extLst>
              <a:ext uri="{FF2B5EF4-FFF2-40B4-BE49-F238E27FC236}">
                <a16:creationId xmlns:a16="http://schemas.microsoft.com/office/drawing/2014/main" id="{8DDC0A1F-8ED8-5948-9BBA-8B87791715E7}"/>
              </a:ext>
            </a:extLst>
          </p:cNvPr>
          <p:cNvSpPr/>
          <p:nvPr/>
        </p:nvSpPr>
        <p:spPr>
          <a:xfrm>
            <a:off x="5048925" y="1619774"/>
            <a:ext cx="1359988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Free</a:t>
            </a:r>
          </a:p>
        </p:txBody>
      </p:sp>
      <p:sp>
        <p:nvSpPr>
          <p:cNvPr id="45" name="Rechthoek 44">
            <a:extLst>
              <a:ext uri="{FF2B5EF4-FFF2-40B4-BE49-F238E27FC236}">
                <a16:creationId xmlns:a16="http://schemas.microsoft.com/office/drawing/2014/main" id="{1C841FDE-9491-E301-8F36-B60D0A778981}"/>
              </a:ext>
            </a:extLst>
          </p:cNvPr>
          <p:cNvSpPr/>
          <p:nvPr/>
        </p:nvSpPr>
        <p:spPr>
          <a:xfrm>
            <a:off x="208279" y="1691162"/>
            <a:ext cx="17258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100" b="1" dirty="0">
                <a:solidFill>
                  <a:schemeClr val="bg1"/>
                </a:solidFill>
                <a:latin typeface="Titillium Web" panose="00000500000000000000" pitchFamily="2" charset="0"/>
              </a:rPr>
              <a:t>Functie 1</a:t>
            </a:r>
          </a:p>
        </p:txBody>
      </p:sp>
      <p:sp>
        <p:nvSpPr>
          <p:cNvPr id="46" name="Afgeronde rechthoek 53">
            <a:extLst>
              <a:ext uri="{FF2B5EF4-FFF2-40B4-BE49-F238E27FC236}">
                <a16:creationId xmlns:a16="http://schemas.microsoft.com/office/drawing/2014/main" id="{59F979A7-EDE2-4944-A317-2CDE6D870D85}"/>
              </a:ext>
            </a:extLst>
          </p:cNvPr>
          <p:cNvSpPr/>
          <p:nvPr/>
        </p:nvSpPr>
        <p:spPr>
          <a:xfrm>
            <a:off x="3564770" y="1650777"/>
            <a:ext cx="1358819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Gratis</a:t>
            </a:r>
          </a:p>
        </p:txBody>
      </p:sp>
      <p:sp>
        <p:nvSpPr>
          <p:cNvPr id="47" name="Afgeronde rechthoek 53">
            <a:extLst>
              <a:ext uri="{FF2B5EF4-FFF2-40B4-BE49-F238E27FC236}">
                <a16:creationId xmlns:a16="http://schemas.microsoft.com/office/drawing/2014/main" id="{97EB4A03-824F-75B1-34B1-EB48F6BB7D00}"/>
              </a:ext>
            </a:extLst>
          </p:cNvPr>
          <p:cNvSpPr/>
          <p:nvPr/>
        </p:nvSpPr>
        <p:spPr>
          <a:xfrm>
            <a:off x="6571387" y="1650777"/>
            <a:ext cx="1359988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0</a:t>
            </a:r>
          </a:p>
        </p:txBody>
      </p:sp>
      <p:sp>
        <p:nvSpPr>
          <p:cNvPr id="48" name="Afgeronde rechthoek 53">
            <a:extLst>
              <a:ext uri="{FF2B5EF4-FFF2-40B4-BE49-F238E27FC236}">
                <a16:creationId xmlns:a16="http://schemas.microsoft.com/office/drawing/2014/main" id="{A538A9DC-05D2-9723-C8DD-85DEB5C727B4}"/>
              </a:ext>
            </a:extLst>
          </p:cNvPr>
          <p:cNvSpPr/>
          <p:nvPr/>
        </p:nvSpPr>
        <p:spPr>
          <a:xfrm>
            <a:off x="9196989" y="1650777"/>
            <a:ext cx="1359988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nvt</a:t>
            </a:r>
            <a:endParaRPr lang="nl-NL" sz="800" dirty="0">
              <a:solidFill>
                <a:schemeClr val="tx1">
                  <a:lumMod val="85000"/>
                  <a:lumOff val="15000"/>
                </a:schemeClr>
              </a:solidFill>
              <a:latin typeface="Titillium Web" panose="00000500000000000000" pitchFamily="2" charset="0"/>
            </a:endParaRPr>
          </a:p>
        </p:txBody>
      </p:sp>
      <p:sp>
        <p:nvSpPr>
          <p:cNvPr id="49" name="Afgeronde rechthoek 53">
            <a:extLst>
              <a:ext uri="{FF2B5EF4-FFF2-40B4-BE49-F238E27FC236}">
                <a16:creationId xmlns:a16="http://schemas.microsoft.com/office/drawing/2014/main" id="{DD9EB997-71C4-1978-4B97-FD1C001B9D6B}"/>
              </a:ext>
            </a:extLst>
          </p:cNvPr>
          <p:cNvSpPr/>
          <p:nvPr/>
        </p:nvSpPr>
        <p:spPr>
          <a:xfrm>
            <a:off x="8205280" y="1650777"/>
            <a:ext cx="716352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100%</a:t>
            </a:r>
          </a:p>
        </p:txBody>
      </p:sp>
      <p:sp>
        <p:nvSpPr>
          <p:cNvPr id="50" name="Afgeronde rechthoek 53">
            <a:extLst>
              <a:ext uri="{FF2B5EF4-FFF2-40B4-BE49-F238E27FC236}">
                <a16:creationId xmlns:a16="http://schemas.microsoft.com/office/drawing/2014/main" id="{B7F2A16E-C979-600F-9B8F-29066A91767C}"/>
              </a:ext>
            </a:extLst>
          </p:cNvPr>
          <p:cNvSpPr/>
          <p:nvPr/>
        </p:nvSpPr>
        <p:spPr>
          <a:xfrm>
            <a:off x="1118444" y="2095916"/>
            <a:ext cx="2350812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Advertentieplek	</a:t>
            </a:r>
          </a:p>
        </p:txBody>
      </p:sp>
      <p:sp>
        <p:nvSpPr>
          <p:cNvPr id="51" name="Afgeronde rechthoek 53">
            <a:extLst>
              <a:ext uri="{FF2B5EF4-FFF2-40B4-BE49-F238E27FC236}">
                <a16:creationId xmlns:a16="http://schemas.microsoft.com/office/drawing/2014/main" id="{96199632-8376-0A07-782E-24837E576B1A}"/>
              </a:ext>
            </a:extLst>
          </p:cNvPr>
          <p:cNvSpPr/>
          <p:nvPr/>
        </p:nvSpPr>
        <p:spPr>
          <a:xfrm>
            <a:off x="5048925" y="2064913"/>
            <a:ext cx="1359988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Advertenties via partners</a:t>
            </a:r>
          </a:p>
        </p:txBody>
      </p:sp>
      <p:sp>
        <p:nvSpPr>
          <p:cNvPr id="52" name="Rechthoek 51">
            <a:extLst>
              <a:ext uri="{FF2B5EF4-FFF2-40B4-BE49-F238E27FC236}">
                <a16:creationId xmlns:a16="http://schemas.microsoft.com/office/drawing/2014/main" id="{7D490C9C-2861-D099-0D08-5227C046DDBE}"/>
              </a:ext>
            </a:extLst>
          </p:cNvPr>
          <p:cNvSpPr/>
          <p:nvPr/>
        </p:nvSpPr>
        <p:spPr>
          <a:xfrm>
            <a:off x="208279" y="2136536"/>
            <a:ext cx="17258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100" b="1" dirty="0">
                <a:solidFill>
                  <a:schemeClr val="bg1"/>
                </a:solidFill>
                <a:latin typeface="Titillium Web" panose="00000500000000000000" pitchFamily="2" charset="0"/>
              </a:rPr>
              <a:t>Functie 2</a:t>
            </a:r>
          </a:p>
        </p:txBody>
      </p:sp>
      <p:sp>
        <p:nvSpPr>
          <p:cNvPr id="53" name="Afgeronde rechthoek 53">
            <a:extLst>
              <a:ext uri="{FF2B5EF4-FFF2-40B4-BE49-F238E27FC236}">
                <a16:creationId xmlns:a16="http://schemas.microsoft.com/office/drawing/2014/main" id="{18C5307A-80E8-D8D3-1D96-BCE224D3BA3B}"/>
              </a:ext>
            </a:extLst>
          </p:cNvPr>
          <p:cNvSpPr/>
          <p:nvPr/>
        </p:nvSpPr>
        <p:spPr>
          <a:xfrm>
            <a:off x="3564770" y="2095916"/>
            <a:ext cx="1358819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Gratis</a:t>
            </a:r>
          </a:p>
        </p:txBody>
      </p:sp>
      <p:sp>
        <p:nvSpPr>
          <p:cNvPr id="54" name="Afgeronde rechthoek 53">
            <a:extLst>
              <a:ext uri="{FF2B5EF4-FFF2-40B4-BE49-F238E27FC236}">
                <a16:creationId xmlns:a16="http://schemas.microsoft.com/office/drawing/2014/main" id="{9F8EDF3F-59C4-5368-E426-F32E83F78062}"/>
              </a:ext>
            </a:extLst>
          </p:cNvPr>
          <p:cNvSpPr/>
          <p:nvPr/>
        </p:nvSpPr>
        <p:spPr>
          <a:xfrm>
            <a:off x="6571387" y="2095916"/>
            <a:ext cx="1359988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€ 15ct</a:t>
            </a:r>
          </a:p>
        </p:txBody>
      </p:sp>
      <p:sp>
        <p:nvSpPr>
          <p:cNvPr id="55" name="Afgeronde rechthoek 53">
            <a:extLst>
              <a:ext uri="{FF2B5EF4-FFF2-40B4-BE49-F238E27FC236}">
                <a16:creationId xmlns:a16="http://schemas.microsoft.com/office/drawing/2014/main" id="{A294C76E-2C10-7448-9260-FA629E917ADB}"/>
              </a:ext>
            </a:extLst>
          </p:cNvPr>
          <p:cNvSpPr/>
          <p:nvPr/>
        </p:nvSpPr>
        <p:spPr>
          <a:xfrm>
            <a:off x="9196989" y="2095916"/>
            <a:ext cx="1359988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Ja  = 85%</a:t>
            </a:r>
          </a:p>
        </p:txBody>
      </p:sp>
      <p:sp>
        <p:nvSpPr>
          <p:cNvPr id="56" name="Afgeronde rechthoek 53">
            <a:extLst>
              <a:ext uri="{FF2B5EF4-FFF2-40B4-BE49-F238E27FC236}">
                <a16:creationId xmlns:a16="http://schemas.microsoft.com/office/drawing/2014/main" id="{4B5AAF98-9C71-DE53-6BF2-F6C636427175}"/>
              </a:ext>
            </a:extLst>
          </p:cNvPr>
          <p:cNvSpPr/>
          <p:nvPr/>
        </p:nvSpPr>
        <p:spPr>
          <a:xfrm>
            <a:off x="8205280" y="2095916"/>
            <a:ext cx="716352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95%</a:t>
            </a:r>
          </a:p>
        </p:txBody>
      </p:sp>
      <p:sp>
        <p:nvSpPr>
          <p:cNvPr id="57" name="Afgeronde rechthoek 53">
            <a:extLst>
              <a:ext uri="{FF2B5EF4-FFF2-40B4-BE49-F238E27FC236}">
                <a16:creationId xmlns:a16="http://schemas.microsoft.com/office/drawing/2014/main" id="{ACC64407-B652-3EF4-596B-DE4171CB02AA}"/>
              </a:ext>
            </a:extLst>
          </p:cNvPr>
          <p:cNvSpPr/>
          <p:nvPr/>
        </p:nvSpPr>
        <p:spPr>
          <a:xfrm>
            <a:off x="1093932" y="2592745"/>
            <a:ext cx="2350812" cy="288101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Diverse premium functies: </a:t>
            </a:r>
            <a:r>
              <a:rPr lang="nl-NL" sz="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oa</a:t>
            </a:r>
            <a:r>
              <a:rPr lang="nl-NL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 Route-</a:t>
            </a:r>
            <a:br>
              <a:rPr lang="nl-NL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</a:br>
            <a:r>
              <a:rPr lang="nl-NL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­informatiebalk, goedkoop tanken,  </a:t>
            </a:r>
            <a:r>
              <a:rPr lang="nl-NL" sz="9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etc</a:t>
            </a:r>
            <a:endParaRPr lang="nl-NL" sz="900" dirty="0">
              <a:solidFill>
                <a:schemeClr val="tx1">
                  <a:lumMod val="85000"/>
                  <a:lumOff val="15000"/>
                </a:schemeClr>
              </a:solidFill>
              <a:latin typeface="Titillium Web" panose="00000500000000000000" pitchFamily="2" charset="0"/>
            </a:endParaRPr>
          </a:p>
        </p:txBody>
      </p:sp>
      <p:sp>
        <p:nvSpPr>
          <p:cNvPr id="58" name="Afgeronde rechthoek 53">
            <a:extLst>
              <a:ext uri="{FF2B5EF4-FFF2-40B4-BE49-F238E27FC236}">
                <a16:creationId xmlns:a16="http://schemas.microsoft.com/office/drawing/2014/main" id="{92B16942-44A6-ECD4-3D8E-FE958522C033}"/>
              </a:ext>
            </a:extLst>
          </p:cNvPr>
          <p:cNvSpPr/>
          <p:nvPr/>
        </p:nvSpPr>
        <p:spPr>
          <a:xfrm>
            <a:off x="5024413" y="2590622"/>
            <a:ext cx="1359988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Abonnement</a:t>
            </a:r>
          </a:p>
        </p:txBody>
      </p:sp>
      <p:sp>
        <p:nvSpPr>
          <p:cNvPr id="59" name="Rechthoek 58">
            <a:extLst>
              <a:ext uri="{FF2B5EF4-FFF2-40B4-BE49-F238E27FC236}">
                <a16:creationId xmlns:a16="http://schemas.microsoft.com/office/drawing/2014/main" id="{1F96E1D7-B580-D272-DD8A-5C2A9BC0A77E}"/>
              </a:ext>
            </a:extLst>
          </p:cNvPr>
          <p:cNvSpPr/>
          <p:nvPr/>
        </p:nvSpPr>
        <p:spPr>
          <a:xfrm>
            <a:off x="208279" y="2629700"/>
            <a:ext cx="17258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100" b="1" dirty="0">
                <a:solidFill>
                  <a:schemeClr val="bg1"/>
                </a:solidFill>
                <a:latin typeface="Titillium Web" panose="00000500000000000000" pitchFamily="2" charset="0"/>
              </a:rPr>
              <a:t>Functie 3</a:t>
            </a:r>
          </a:p>
        </p:txBody>
      </p:sp>
      <p:sp>
        <p:nvSpPr>
          <p:cNvPr id="60" name="Afgeronde rechthoek 53">
            <a:extLst>
              <a:ext uri="{FF2B5EF4-FFF2-40B4-BE49-F238E27FC236}">
                <a16:creationId xmlns:a16="http://schemas.microsoft.com/office/drawing/2014/main" id="{8466DF4D-7A1A-A7EC-39B5-330AE935AF81}"/>
              </a:ext>
            </a:extLst>
          </p:cNvPr>
          <p:cNvSpPr/>
          <p:nvPr/>
        </p:nvSpPr>
        <p:spPr>
          <a:xfrm>
            <a:off x="3540258" y="2590622"/>
            <a:ext cx="1358819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Betaald</a:t>
            </a:r>
          </a:p>
        </p:txBody>
      </p:sp>
      <p:sp>
        <p:nvSpPr>
          <p:cNvPr id="61" name="Afgeronde rechthoek 53">
            <a:extLst>
              <a:ext uri="{FF2B5EF4-FFF2-40B4-BE49-F238E27FC236}">
                <a16:creationId xmlns:a16="http://schemas.microsoft.com/office/drawing/2014/main" id="{3AC5C6E0-51C6-3CAB-B553-85624EC1ADBE}"/>
              </a:ext>
            </a:extLst>
          </p:cNvPr>
          <p:cNvSpPr/>
          <p:nvPr/>
        </p:nvSpPr>
        <p:spPr>
          <a:xfrm>
            <a:off x="6546875" y="2590622"/>
            <a:ext cx="1359988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12* € 1.99</a:t>
            </a:r>
          </a:p>
        </p:txBody>
      </p:sp>
      <p:sp>
        <p:nvSpPr>
          <p:cNvPr id="62" name="Afgeronde rechthoek 53">
            <a:extLst>
              <a:ext uri="{FF2B5EF4-FFF2-40B4-BE49-F238E27FC236}">
                <a16:creationId xmlns:a16="http://schemas.microsoft.com/office/drawing/2014/main" id="{5708886C-C2A1-FC7E-7827-AA527DC64469}"/>
              </a:ext>
            </a:extLst>
          </p:cNvPr>
          <p:cNvSpPr/>
          <p:nvPr/>
        </p:nvSpPr>
        <p:spPr>
          <a:xfrm>
            <a:off x="9172477" y="2590622"/>
            <a:ext cx="1359988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Ja  = 85%</a:t>
            </a:r>
          </a:p>
        </p:txBody>
      </p:sp>
      <p:sp>
        <p:nvSpPr>
          <p:cNvPr id="63" name="Afgeronde rechthoek 53">
            <a:extLst>
              <a:ext uri="{FF2B5EF4-FFF2-40B4-BE49-F238E27FC236}">
                <a16:creationId xmlns:a16="http://schemas.microsoft.com/office/drawing/2014/main" id="{F44A637B-4AB5-D61B-F9C5-80584EB54FF2}"/>
              </a:ext>
            </a:extLst>
          </p:cNvPr>
          <p:cNvSpPr/>
          <p:nvPr/>
        </p:nvSpPr>
        <p:spPr>
          <a:xfrm>
            <a:off x="8180768" y="2590622"/>
            <a:ext cx="716352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5%</a:t>
            </a:r>
          </a:p>
        </p:txBody>
      </p:sp>
      <p:sp>
        <p:nvSpPr>
          <p:cNvPr id="451" name="Afgeronde rechthoek 53">
            <a:extLst>
              <a:ext uri="{FF2B5EF4-FFF2-40B4-BE49-F238E27FC236}">
                <a16:creationId xmlns:a16="http://schemas.microsoft.com/office/drawing/2014/main" id="{277992EF-8E97-AAC0-8374-962C68DC20BB}"/>
              </a:ext>
            </a:extLst>
          </p:cNvPr>
          <p:cNvSpPr/>
          <p:nvPr/>
        </p:nvSpPr>
        <p:spPr>
          <a:xfrm>
            <a:off x="1106875" y="3101965"/>
            <a:ext cx="2350812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Data over verkeersgebruikers</a:t>
            </a:r>
          </a:p>
        </p:txBody>
      </p:sp>
      <p:sp>
        <p:nvSpPr>
          <p:cNvPr id="453" name="Afgeronde rechthoek 53">
            <a:extLst>
              <a:ext uri="{FF2B5EF4-FFF2-40B4-BE49-F238E27FC236}">
                <a16:creationId xmlns:a16="http://schemas.microsoft.com/office/drawing/2014/main" id="{0AC816B4-6C8E-3BFF-FCE9-693FBA13D882}"/>
              </a:ext>
            </a:extLst>
          </p:cNvPr>
          <p:cNvSpPr/>
          <p:nvPr/>
        </p:nvSpPr>
        <p:spPr>
          <a:xfrm>
            <a:off x="5037356" y="3070962"/>
            <a:ext cx="1359988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DAAS (data verkoop)</a:t>
            </a:r>
          </a:p>
        </p:txBody>
      </p:sp>
      <p:sp>
        <p:nvSpPr>
          <p:cNvPr id="454" name="Rechthoek 453">
            <a:extLst>
              <a:ext uri="{FF2B5EF4-FFF2-40B4-BE49-F238E27FC236}">
                <a16:creationId xmlns:a16="http://schemas.microsoft.com/office/drawing/2014/main" id="{2BCC3E70-503C-9D1F-CD42-3E2951839BB8}"/>
              </a:ext>
            </a:extLst>
          </p:cNvPr>
          <p:cNvSpPr/>
          <p:nvPr/>
        </p:nvSpPr>
        <p:spPr>
          <a:xfrm>
            <a:off x="208279" y="3142350"/>
            <a:ext cx="17258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100" b="1" dirty="0">
                <a:solidFill>
                  <a:schemeClr val="bg1"/>
                </a:solidFill>
                <a:latin typeface="Titillium Web" panose="00000500000000000000" pitchFamily="2" charset="0"/>
              </a:rPr>
              <a:t>Functie 4</a:t>
            </a:r>
          </a:p>
        </p:txBody>
      </p:sp>
      <p:sp>
        <p:nvSpPr>
          <p:cNvPr id="455" name="Afgeronde rechthoek 53">
            <a:extLst>
              <a:ext uri="{FF2B5EF4-FFF2-40B4-BE49-F238E27FC236}">
                <a16:creationId xmlns:a16="http://schemas.microsoft.com/office/drawing/2014/main" id="{BD77893D-E60C-712F-26DA-FE15DB5CBE21}"/>
              </a:ext>
            </a:extLst>
          </p:cNvPr>
          <p:cNvSpPr/>
          <p:nvPr/>
        </p:nvSpPr>
        <p:spPr>
          <a:xfrm>
            <a:off x="3553201" y="3101965"/>
            <a:ext cx="1358819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Gratis</a:t>
            </a:r>
          </a:p>
        </p:txBody>
      </p:sp>
      <p:sp>
        <p:nvSpPr>
          <p:cNvPr id="456" name="Afgeronde rechthoek 53">
            <a:extLst>
              <a:ext uri="{FF2B5EF4-FFF2-40B4-BE49-F238E27FC236}">
                <a16:creationId xmlns:a16="http://schemas.microsoft.com/office/drawing/2014/main" id="{9804B2CE-18AE-D618-F7F6-E404CE592008}"/>
              </a:ext>
            </a:extLst>
          </p:cNvPr>
          <p:cNvSpPr/>
          <p:nvPr/>
        </p:nvSpPr>
        <p:spPr>
          <a:xfrm>
            <a:off x="6559818" y="3101965"/>
            <a:ext cx="1359988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€ 15 </a:t>
            </a:r>
            <a:r>
              <a:rPr lang="nl-NL" sz="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ct</a:t>
            </a:r>
            <a:endParaRPr lang="nl-NL" sz="800" dirty="0">
              <a:solidFill>
                <a:schemeClr val="tx1">
                  <a:lumMod val="85000"/>
                  <a:lumOff val="15000"/>
                </a:schemeClr>
              </a:solidFill>
              <a:latin typeface="Titillium Web" panose="00000500000000000000" pitchFamily="2" charset="0"/>
            </a:endParaRPr>
          </a:p>
        </p:txBody>
      </p:sp>
      <p:sp>
        <p:nvSpPr>
          <p:cNvPr id="458" name="Afgeronde rechthoek 53">
            <a:extLst>
              <a:ext uri="{FF2B5EF4-FFF2-40B4-BE49-F238E27FC236}">
                <a16:creationId xmlns:a16="http://schemas.microsoft.com/office/drawing/2014/main" id="{B8D0A10A-6F7B-F69F-AEF4-27F632B9C688}"/>
              </a:ext>
            </a:extLst>
          </p:cNvPr>
          <p:cNvSpPr/>
          <p:nvPr/>
        </p:nvSpPr>
        <p:spPr>
          <a:xfrm>
            <a:off x="9185420" y="3101965"/>
            <a:ext cx="1359988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Nee = 97%</a:t>
            </a:r>
          </a:p>
        </p:txBody>
      </p:sp>
      <p:sp>
        <p:nvSpPr>
          <p:cNvPr id="459" name="Afgeronde rechthoek 53">
            <a:extLst>
              <a:ext uri="{FF2B5EF4-FFF2-40B4-BE49-F238E27FC236}">
                <a16:creationId xmlns:a16="http://schemas.microsoft.com/office/drawing/2014/main" id="{2316C5BA-5C57-C8BF-437F-A8E1BB91ADFE}"/>
              </a:ext>
            </a:extLst>
          </p:cNvPr>
          <p:cNvSpPr/>
          <p:nvPr/>
        </p:nvSpPr>
        <p:spPr>
          <a:xfrm>
            <a:off x="8193711" y="3101965"/>
            <a:ext cx="716352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100%</a:t>
            </a:r>
          </a:p>
        </p:txBody>
      </p:sp>
      <p:sp>
        <p:nvSpPr>
          <p:cNvPr id="460" name="Rechthoek 459">
            <a:extLst>
              <a:ext uri="{FF2B5EF4-FFF2-40B4-BE49-F238E27FC236}">
                <a16:creationId xmlns:a16="http://schemas.microsoft.com/office/drawing/2014/main" id="{37269D58-7B58-7F49-D68D-82B953FE97B0}"/>
              </a:ext>
            </a:extLst>
          </p:cNvPr>
          <p:cNvSpPr/>
          <p:nvPr/>
        </p:nvSpPr>
        <p:spPr>
          <a:xfrm>
            <a:off x="7929923" y="1706657"/>
            <a:ext cx="30043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  <a:latin typeface="Titillium Web" panose="00000500000000000000" pitchFamily="2" charset="0"/>
              </a:rPr>
              <a:t>X</a:t>
            </a:r>
          </a:p>
        </p:txBody>
      </p:sp>
      <p:sp>
        <p:nvSpPr>
          <p:cNvPr id="461" name="Rechthoek 460">
            <a:extLst>
              <a:ext uri="{FF2B5EF4-FFF2-40B4-BE49-F238E27FC236}">
                <a16:creationId xmlns:a16="http://schemas.microsoft.com/office/drawing/2014/main" id="{1149018D-9C2C-3DB8-6513-213B021169DC}"/>
              </a:ext>
            </a:extLst>
          </p:cNvPr>
          <p:cNvSpPr/>
          <p:nvPr/>
        </p:nvSpPr>
        <p:spPr>
          <a:xfrm>
            <a:off x="8931736" y="1714769"/>
            <a:ext cx="30043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  <a:latin typeface="Titillium Web" panose="00000500000000000000" pitchFamily="2" charset="0"/>
              </a:rPr>
              <a:t>X</a:t>
            </a:r>
          </a:p>
        </p:txBody>
      </p:sp>
      <p:sp>
        <p:nvSpPr>
          <p:cNvPr id="462" name="Rechthoek 461">
            <a:extLst>
              <a:ext uri="{FF2B5EF4-FFF2-40B4-BE49-F238E27FC236}">
                <a16:creationId xmlns:a16="http://schemas.microsoft.com/office/drawing/2014/main" id="{9F438768-77D5-0FAC-AE11-E84307A05269}"/>
              </a:ext>
            </a:extLst>
          </p:cNvPr>
          <p:cNvSpPr/>
          <p:nvPr/>
        </p:nvSpPr>
        <p:spPr>
          <a:xfrm>
            <a:off x="10556705" y="1701511"/>
            <a:ext cx="30043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  <a:latin typeface="Titillium Web" panose="00000500000000000000" pitchFamily="2" charset="0"/>
              </a:rPr>
              <a:t>=</a:t>
            </a:r>
          </a:p>
        </p:txBody>
      </p:sp>
      <p:sp>
        <p:nvSpPr>
          <p:cNvPr id="463" name="Afgeronde rechthoek 53">
            <a:extLst>
              <a:ext uri="{FF2B5EF4-FFF2-40B4-BE49-F238E27FC236}">
                <a16:creationId xmlns:a16="http://schemas.microsoft.com/office/drawing/2014/main" id="{6B3F8655-9E79-ACBD-9DC3-A3FD1AC2DF4F}"/>
              </a:ext>
            </a:extLst>
          </p:cNvPr>
          <p:cNvSpPr/>
          <p:nvPr/>
        </p:nvSpPr>
        <p:spPr>
          <a:xfrm>
            <a:off x="10802017" y="1658334"/>
            <a:ext cx="855937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0</a:t>
            </a:r>
          </a:p>
        </p:txBody>
      </p:sp>
      <p:sp>
        <p:nvSpPr>
          <p:cNvPr id="464" name="Rechthoek 463">
            <a:extLst>
              <a:ext uri="{FF2B5EF4-FFF2-40B4-BE49-F238E27FC236}">
                <a16:creationId xmlns:a16="http://schemas.microsoft.com/office/drawing/2014/main" id="{D837AE08-21E7-0424-1151-766F156351E6}"/>
              </a:ext>
            </a:extLst>
          </p:cNvPr>
          <p:cNvSpPr/>
          <p:nvPr/>
        </p:nvSpPr>
        <p:spPr>
          <a:xfrm>
            <a:off x="7912331" y="2131026"/>
            <a:ext cx="30043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  <a:latin typeface="Titillium Web" panose="00000500000000000000" pitchFamily="2" charset="0"/>
              </a:rPr>
              <a:t>X</a:t>
            </a:r>
          </a:p>
        </p:txBody>
      </p:sp>
      <p:sp>
        <p:nvSpPr>
          <p:cNvPr id="465" name="Rechthoek 464">
            <a:extLst>
              <a:ext uri="{FF2B5EF4-FFF2-40B4-BE49-F238E27FC236}">
                <a16:creationId xmlns:a16="http://schemas.microsoft.com/office/drawing/2014/main" id="{F7135E02-8646-07A2-0B16-EED65A50CE2E}"/>
              </a:ext>
            </a:extLst>
          </p:cNvPr>
          <p:cNvSpPr/>
          <p:nvPr/>
        </p:nvSpPr>
        <p:spPr>
          <a:xfrm>
            <a:off x="8914144" y="2139138"/>
            <a:ext cx="30043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  <a:latin typeface="Titillium Web" panose="00000500000000000000" pitchFamily="2" charset="0"/>
              </a:rPr>
              <a:t>X</a:t>
            </a:r>
          </a:p>
        </p:txBody>
      </p:sp>
      <p:sp>
        <p:nvSpPr>
          <p:cNvPr id="466" name="Rechthoek 465">
            <a:extLst>
              <a:ext uri="{FF2B5EF4-FFF2-40B4-BE49-F238E27FC236}">
                <a16:creationId xmlns:a16="http://schemas.microsoft.com/office/drawing/2014/main" id="{B1EFF451-EB2B-C447-1E26-2F69ED6937DE}"/>
              </a:ext>
            </a:extLst>
          </p:cNvPr>
          <p:cNvSpPr/>
          <p:nvPr/>
        </p:nvSpPr>
        <p:spPr>
          <a:xfrm>
            <a:off x="10556705" y="2125880"/>
            <a:ext cx="30043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  <a:latin typeface="Titillium Web" panose="00000500000000000000" pitchFamily="2" charset="0"/>
              </a:rPr>
              <a:t>=</a:t>
            </a:r>
          </a:p>
        </p:txBody>
      </p:sp>
      <p:sp>
        <p:nvSpPr>
          <p:cNvPr id="467" name="Afgeronde rechthoek 53">
            <a:extLst>
              <a:ext uri="{FF2B5EF4-FFF2-40B4-BE49-F238E27FC236}">
                <a16:creationId xmlns:a16="http://schemas.microsoft.com/office/drawing/2014/main" id="{8E96A6A4-5CA5-22E3-B138-50B1644B3509}"/>
              </a:ext>
            </a:extLst>
          </p:cNvPr>
          <p:cNvSpPr/>
          <p:nvPr/>
        </p:nvSpPr>
        <p:spPr>
          <a:xfrm>
            <a:off x="10784425" y="2082703"/>
            <a:ext cx="855937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€ 12,11ct</a:t>
            </a:r>
          </a:p>
        </p:txBody>
      </p:sp>
      <p:sp>
        <p:nvSpPr>
          <p:cNvPr id="468" name="Rechthoek 467">
            <a:extLst>
              <a:ext uri="{FF2B5EF4-FFF2-40B4-BE49-F238E27FC236}">
                <a16:creationId xmlns:a16="http://schemas.microsoft.com/office/drawing/2014/main" id="{0A4C3300-0BBC-325D-AC52-A3946CBEBF87}"/>
              </a:ext>
            </a:extLst>
          </p:cNvPr>
          <p:cNvSpPr/>
          <p:nvPr/>
        </p:nvSpPr>
        <p:spPr>
          <a:xfrm>
            <a:off x="7887819" y="2613685"/>
            <a:ext cx="30043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  <a:latin typeface="Titillium Web" panose="00000500000000000000" pitchFamily="2" charset="0"/>
              </a:rPr>
              <a:t>X</a:t>
            </a:r>
          </a:p>
        </p:txBody>
      </p:sp>
      <p:sp>
        <p:nvSpPr>
          <p:cNvPr id="469" name="Rechthoek 468">
            <a:extLst>
              <a:ext uri="{FF2B5EF4-FFF2-40B4-BE49-F238E27FC236}">
                <a16:creationId xmlns:a16="http://schemas.microsoft.com/office/drawing/2014/main" id="{5D87F410-E08E-D729-FD8F-86DDDC1CCD3E}"/>
              </a:ext>
            </a:extLst>
          </p:cNvPr>
          <p:cNvSpPr/>
          <p:nvPr/>
        </p:nvSpPr>
        <p:spPr>
          <a:xfrm>
            <a:off x="8889632" y="2613685"/>
            <a:ext cx="30043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  <a:latin typeface="Titillium Web" panose="00000500000000000000" pitchFamily="2" charset="0"/>
              </a:rPr>
              <a:t>X</a:t>
            </a:r>
          </a:p>
        </p:txBody>
      </p:sp>
      <p:sp>
        <p:nvSpPr>
          <p:cNvPr id="470" name="Rechthoek 469">
            <a:extLst>
              <a:ext uri="{FF2B5EF4-FFF2-40B4-BE49-F238E27FC236}">
                <a16:creationId xmlns:a16="http://schemas.microsoft.com/office/drawing/2014/main" id="{434A6791-481C-3830-8CEC-C1A6176B101E}"/>
              </a:ext>
            </a:extLst>
          </p:cNvPr>
          <p:cNvSpPr/>
          <p:nvPr/>
        </p:nvSpPr>
        <p:spPr>
          <a:xfrm>
            <a:off x="10556705" y="2613685"/>
            <a:ext cx="30043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  <a:latin typeface="Titillium Web" panose="00000500000000000000" pitchFamily="2" charset="0"/>
              </a:rPr>
              <a:t>=</a:t>
            </a:r>
          </a:p>
        </p:txBody>
      </p:sp>
      <p:sp>
        <p:nvSpPr>
          <p:cNvPr id="471" name="Afgeronde rechthoek 53">
            <a:extLst>
              <a:ext uri="{FF2B5EF4-FFF2-40B4-BE49-F238E27FC236}">
                <a16:creationId xmlns:a16="http://schemas.microsoft.com/office/drawing/2014/main" id="{A1773107-6426-C95E-A336-092931E7B996}"/>
              </a:ext>
            </a:extLst>
          </p:cNvPr>
          <p:cNvSpPr/>
          <p:nvPr/>
        </p:nvSpPr>
        <p:spPr>
          <a:xfrm>
            <a:off x="10784424" y="2590271"/>
            <a:ext cx="855937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 € 1.015</a:t>
            </a:r>
          </a:p>
        </p:txBody>
      </p:sp>
      <p:sp>
        <p:nvSpPr>
          <p:cNvPr id="472" name="Rechthoek 471">
            <a:extLst>
              <a:ext uri="{FF2B5EF4-FFF2-40B4-BE49-F238E27FC236}">
                <a16:creationId xmlns:a16="http://schemas.microsoft.com/office/drawing/2014/main" id="{3D3D077E-2E0F-CCEE-8934-A6809CAD6968}"/>
              </a:ext>
            </a:extLst>
          </p:cNvPr>
          <p:cNvSpPr/>
          <p:nvPr/>
        </p:nvSpPr>
        <p:spPr>
          <a:xfrm>
            <a:off x="7902214" y="3151100"/>
            <a:ext cx="30043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  <a:latin typeface="Titillium Web" panose="00000500000000000000" pitchFamily="2" charset="0"/>
              </a:rPr>
              <a:t>X</a:t>
            </a:r>
          </a:p>
        </p:txBody>
      </p:sp>
      <p:sp>
        <p:nvSpPr>
          <p:cNvPr id="473" name="Rechthoek 472">
            <a:extLst>
              <a:ext uri="{FF2B5EF4-FFF2-40B4-BE49-F238E27FC236}">
                <a16:creationId xmlns:a16="http://schemas.microsoft.com/office/drawing/2014/main" id="{A5EA0168-0273-07DD-2AA3-5D9F0A880FD8}"/>
              </a:ext>
            </a:extLst>
          </p:cNvPr>
          <p:cNvSpPr/>
          <p:nvPr/>
        </p:nvSpPr>
        <p:spPr>
          <a:xfrm>
            <a:off x="8904027" y="3159212"/>
            <a:ext cx="30043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  <a:latin typeface="Titillium Web" panose="00000500000000000000" pitchFamily="2" charset="0"/>
              </a:rPr>
              <a:t>X</a:t>
            </a:r>
          </a:p>
        </p:txBody>
      </p:sp>
      <p:sp>
        <p:nvSpPr>
          <p:cNvPr id="474" name="Rechthoek 473">
            <a:extLst>
              <a:ext uri="{FF2B5EF4-FFF2-40B4-BE49-F238E27FC236}">
                <a16:creationId xmlns:a16="http://schemas.microsoft.com/office/drawing/2014/main" id="{B4B48F81-0B33-5635-85C1-3F51157F7E50}"/>
              </a:ext>
            </a:extLst>
          </p:cNvPr>
          <p:cNvSpPr/>
          <p:nvPr/>
        </p:nvSpPr>
        <p:spPr>
          <a:xfrm>
            <a:off x="10556705" y="3145954"/>
            <a:ext cx="30043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  <a:latin typeface="Titillium Web" panose="00000500000000000000" pitchFamily="2" charset="0"/>
              </a:rPr>
              <a:t>=</a:t>
            </a:r>
          </a:p>
        </p:txBody>
      </p:sp>
      <p:sp>
        <p:nvSpPr>
          <p:cNvPr id="475" name="Afgeronde rechthoek 53">
            <a:extLst>
              <a:ext uri="{FF2B5EF4-FFF2-40B4-BE49-F238E27FC236}">
                <a16:creationId xmlns:a16="http://schemas.microsoft.com/office/drawing/2014/main" id="{A5AC1501-8A83-1217-B46B-43DC5296B9FF}"/>
              </a:ext>
            </a:extLst>
          </p:cNvPr>
          <p:cNvSpPr/>
          <p:nvPr/>
        </p:nvSpPr>
        <p:spPr>
          <a:xfrm>
            <a:off x="10784425" y="3111046"/>
            <a:ext cx="855937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€ 14,55 </a:t>
            </a:r>
            <a:r>
              <a:rPr lang="nl-NL" sz="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ct</a:t>
            </a:r>
            <a:endParaRPr lang="nl-NL" sz="800" dirty="0">
              <a:solidFill>
                <a:schemeClr val="tx1">
                  <a:lumMod val="85000"/>
                  <a:lumOff val="15000"/>
                </a:schemeClr>
              </a:solidFill>
              <a:latin typeface="Titillium Web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646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hthoek 142">
            <a:extLst>
              <a:ext uri="{FF2B5EF4-FFF2-40B4-BE49-F238E27FC236}">
                <a16:creationId xmlns:a16="http://schemas.microsoft.com/office/drawing/2014/main" id="{FB99A1C0-FD0B-EB62-7496-A6D16FDEB2E9}"/>
              </a:ext>
            </a:extLst>
          </p:cNvPr>
          <p:cNvSpPr/>
          <p:nvPr/>
        </p:nvSpPr>
        <p:spPr>
          <a:xfrm>
            <a:off x="0" y="82860"/>
            <a:ext cx="12192000" cy="655135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Titillium Web" panose="00000500000000000000" pitchFamily="2" charset="0"/>
            </a:endParaRPr>
          </a:p>
        </p:txBody>
      </p:sp>
      <p:sp>
        <p:nvSpPr>
          <p:cNvPr id="144" name="Rechthoek 143">
            <a:extLst>
              <a:ext uri="{FF2B5EF4-FFF2-40B4-BE49-F238E27FC236}">
                <a16:creationId xmlns:a16="http://schemas.microsoft.com/office/drawing/2014/main" id="{8F11244D-B726-B674-B979-A9FCBDE52C14}"/>
              </a:ext>
            </a:extLst>
          </p:cNvPr>
          <p:cNvSpPr/>
          <p:nvPr/>
        </p:nvSpPr>
        <p:spPr>
          <a:xfrm>
            <a:off x="0" y="0"/>
            <a:ext cx="12192000" cy="684297"/>
          </a:xfrm>
          <a:prstGeom prst="rect">
            <a:avLst/>
          </a:prstGeom>
          <a:solidFill>
            <a:srgbClr val="007C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Titillium Web" panose="00000500000000000000" pitchFamily="2" charset="0"/>
            </a:endParaRPr>
          </a:p>
        </p:txBody>
      </p:sp>
      <p:sp>
        <p:nvSpPr>
          <p:cNvPr id="146" name="Tekstvak 145">
            <a:extLst>
              <a:ext uri="{FF2B5EF4-FFF2-40B4-BE49-F238E27FC236}">
                <a16:creationId xmlns:a16="http://schemas.microsoft.com/office/drawing/2014/main" id="{7205EA77-0C80-B71C-8F6D-49EAF2E0AEF7}"/>
              </a:ext>
            </a:extLst>
          </p:cNvPr>
          <p:cNvSpPr txBox="1"/>
          <p:nvPr/>
        </p:nvSpPr>
        <p:spPr>
          <a:xfrm>
            <a:off x="3241269" y="160922"/>
            <a:ext cx="5472608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nl-NL" sz="2000" dirty="0">
                <a:solidFill>
                  <a:schemeClr val="bg1"/>
                </a:solidFill>
                <a:latin typeface="Titillium Web" panose="00000500000000000000" pitchFamily="2" charset="0"/>
              </a:rPr>
              <a:t>Van waardevolle app naar verdienmodel</a:t>
            </a:r>
          </a:p>
        </p:txBody>
      </p:sp>
      <p:sp>
        <p:nvSpPr>
          <p:cNvPr id="147" name="Rechthoek 146">
            <a:extLst>
              <a:ext uri="{FF2B5EF4-FFF2-40B4-BE49-F238E27FC236}">
                <a16:creationId xmlns:a16="http://schemas.microsoft.com/office/drawing/2014/main" id="{C7056194-1407-AF6A-D855-DC2CAFC0FE61}"/>
              </a:ext>
            </a:extLst>
          </p:cNvPr>
          <p:cNvSpPr/>
          <p:nvPr/>
        </p:nvSpPr>
        <p:spPr>
          <a:xfrm>
            <a:off x="163296" y="5690230"/>
            <a:ext cx="1163205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nl-NL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*Zie </a:t>
            </a:r>
            <a:r>
              <a:rPr lang="nl-NL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verdienmodelSjabloon</a:t>
            </a:r>
            <a:endParaRPr lang="nl-NL" sz="11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  <a:p>
            <a:pPr fontAlgn="t"/>
            <a:endParaRPr lang="nl-NL" sz="1100" dirty="0">
              <a:solidFill>
                <a:schemeClr val="tx1">
                  <a:lumMod val="75000"/>
                  <a:lumOff val="25000"/>
                </a:schemeClr>
              </a:solidFill>
              <a:latin typeface="Titillium Web" panose="00000500000000000000" pitchFamily="2" charset="0"/>
            </a:endParaRPr>
          </a:p>
          <a:p>
            <a:pPr fontAlgn="t"/>
            <a:r>
              <a:rPr lang="nl-NL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** Luister naar de presentatievideo “Geld verdienen met apps</a:t>
            </a:r>
            <a:r>
              <a:rPr lang="nl-N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” van Tim Nooteboom om te horen of dit via Google of Apple moet. Voor alle details en uitzonderingen kijk je in de </a:t>
            </a:r>
            <a:r>
              <a:rPr lang="nl-N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Apple review </a:t>
            </a:r>
            <a:r>
              <a:rPr lang="nl-NL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guidelines</a:t>
            </a:r>
            <a:r>
              <a:rPr lang="nl-N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 en </a:t>
            </a:r>
            <a:r>
              <a:rPr lang="nl-N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Google Play </a:t>
            </a:r>
            <a:r>
              <a:rPr lang="nl-NL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Payment</a:t>
            </a:r>
            <a:r>
              <a:rPr lang="nl-N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Policy</a:t>
            </a:r>
            <a:r>
              <a:rPr lang="nl-N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Titillium Web" panose="00000500000000000000" pitchFamily="2" charset="0"/>
              </a:rPr>
              <a:t> </a:t>
            </a:r>
            <a:r>
              <a:rPr lang="nl-NL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Daarbij draag je 15% van je omzet af (en 30% van je omzet boven de 1 miljoen). Ook zonder het systeem van Apple of Google draag je af, bijvoorbeeld via </a:t>
            </a:r>
            <a:r>
              <a:rPr lang="nl-NL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Molly</a:t>
            </a:r>
            <a:r>
              <a:rPr lang="nl-NL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 of </a:t>
            </a:r>
            <a:r>
              <a:rPr lang="nl-NL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Adyen</a:t>
            </a:r>
            <a:r>
              <a:rPr lang="nl-NL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Titillium Web" panose="00000500000000000000" pitchFamily="2" charset="0"/>
              </a:rPr>
              <a:t>, gemiddeld is dit 3%, vandaar de genoemde 85% en 97%.</a:t>
            </a:r>
          </a:p>
        </p:txBody>
      </p:sp>
      <p:sp>
        <p:nvSpPr>
          <p:cNvPr id="161" name="Toelichting met PIJL-OMLAAG 10">
            <a:extLst>
              <a:ext uri="{FF2B5EF4-FFF2-40B4-BE49-F238E27FC236}">
                <a16:creationId xmlns:a16="http://schemas.microsoft.com/office/drawing/2014/main" id="{7CB3C956-9AEA-98C7-62C9-5666131555FC}"/>
              </a:ext>
            </a:extLst>
          </p:cNvPr>
          <p:cNvSpPr/>
          <p:nvPr/>
        </p:nvSpPr>
        <p:spPr>
          <a:xfrm>
            <a:off x="163296" y="1004872"/>
            <a:ext cx="11809165" cy="4598720"/>
          </a:xfrm>
          <a:prstGeom prst="rect">
            <a:avLst/>
          </a:prstGeom>
          <a:solidFill>
            <a:srgbClr val="007CC4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b="1" dirty="0">
              <a:solidFill>
                <a:schemeClr val="bg1"/>
              </a:solidFill>
              <a:latin typeface="Titillium Web" panose="00000500000000000000" pitchFamily="2" charset="0"/>
            </a:endParaRPr>
          </a:p>
        </p:txBody>
      </p:sp>
      <p:sp>
        <p:nvSpPr>
          <p:cNvPr id="164" name="Rechthoek 163">
            <a:extLst>
              <a:ext uri="{FF2B5EF4-FFF2-40B4-BE49-F238E27FC236}">
                <a16:creationId xmlns:a16="http://schemas.microsoft.com/office/drawing/2014/main" id="{1D15BEB3-04E4-8E64-0167-1E3C3306B745}"/>
              </a:ext>
            </a:extLst>
          </p:cNvPr>
          <p:cNvSpPr/>
          <p:nvPr/>
        </p:nvSpPr>
        <p:spPr>
          <a:xfrm>
            <a:off x="4972499" y="1112268"/>
            <a:ext cx="15070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Welke verdienmodel past hierbij?*</a:t>
            </a:r>
          </a:p>
        </p:txBody>
      </p:sp>
      <p:sp>
        <p:nvSpPr>
          <p:cNvPr id="165" name="Rechthoek 164">
            <a:extLst>
              <a:ext uri="{FF2B5EF4-FFF2-40B4-BE49-F238E27FC236}">
                <a16:creationId xmlns:a16="http://schemas.microsoft.com/office/drawing/2014/main" id="{46E7E7D8-7303-E256-2A42-0F82F01FF877}"/>
              </a:ext>
            </a:extLst>
          </p:cNvPr>
          <p:cNvSpPr/>
          <p:nvPr/>
        </p:nvSpPr>
        <p:spPr>
          <a:xfrm>
            <a:off x="1023250" y="1198906"/>
            <a:ext cx="238769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Naam waardevol onderdeel</a:t>
            </a:r>
          </a:p>
        </p:txBody>
      </p:sp>
      <p:sp>
        <p:nvSpPr>
          <p:cNvPr id="168" name="Rechthoek 167">
            <a:extLst>
              <a:ext uri="{FF2B5EF4-FFF2-40B4-BE49-F238E27FC236}">
                <a16:creationId xmlns:a16="http://schemas.microsoft.com/office/drawing/2014/main" id="{741F9BB7-E0E7-7F76-E500-F839D81B1C38}"/>
              </a:ext>
            </a:extLst>
          </p:cNvPr>
          <p:cNvSpPr/>
          <p:nvPr/>
        </p:nvSpPr>
        <p:spPr>
          <a:xfrm>
            <a:off x="3336124" y="1112268"/>
            <a:ext cx="16872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Wordt het onderdeel van de gratis versie? </a:t>
            </a:r>
          </a:p>
        </p:txBody>
      </p:sp>
      <p:sp>
        <p:nvSpPr>
          <p:cNvPr id="281" name="Rechthoek 280">
            <a:extLst>
              <a:ext uri="{FF2B5EF4-FFF2-40B4-BE49-F238E27FC236}">
                <a16:creationId xmlns:a16="http://schemas.microsoft.com/office/drawing/2014/main" id="{CC1B2B19-E1F7-2256-716C-76A7AA91C49A}"/>
              </a:ext>
            </a:extLst>
          </p:cNvPr>
          <p:cNvSpPr/>
          <p:nvPr/>
        </p:nvSpPr>
        <p:spPr>
          <a:xfrm>
            <a:off x="6412031" y="1189213"/>
            <a:ext cx="170548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Opbrengst per gebruiker*</a:t>
            </a:r>
          </a:p>
        </p:txBody>
      </p:sp>
      <p:sp>
        <p:nvSpPr>
          <p:cNvPr id="283" name="Rechthoek 282">
            <a:extLst>
              <a:ext uri="{FF2B5EF4-FFF2-40B4-BE49-F238E27FC236}">
                <a16:creationId xmlns:a16="http://schemas.microsoft.com/office/drawing/2014/main" id="{F7C7F391-5545-FA76-8AFF-78D0DAC94E62}"/>
              </a:ext>
            </a:extLst>
          </p:cNvPr>
          <p:cNvSpPr/>
          <p:nvPr/>
        </p:nvSpPr>
        <p:spPr>
          <a:xfrm>
            <a:off x="8958164" y="1189213"/>
            <a:ext cx="18322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Moet dit via Apple/Google? **</a:t>
            </a:r>
          </a:p>
        </p:txBody>
      </p:sp>
      <p:sp>
        <p:nvSpPr>
          <p:cNvPr id="285" name="Rechthoek 284">
            <a:extLst>
              <a:ext uri="{FF2B5EF4-FFF2-40B4-BE49-F238E27FC236}">
                <a16:creationId xmlns:a16="http://schemas.microsoft.com/office/drawing/2014/main" id="{0B93F4EF-CE6B-AC4C-EDF4-7F554DAA1B0F}"/>
              </a:ext>
            </a:extLst>
          </p:cNvPr>
          <p:cNvSpPr/>
          <p:nvPr/>
        </p:nvSpPr>
        <p:spPr>
          <a:xfrm>
            <a:off x="7664029" y="1189213"/>
            <a:ext cx="170548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% van gebruikers</a:t>
            </a:r>
          </a:p>
        </p:txBody>
      </p:sp>
      <p:sp>
        <p:nvSpPr>
          <p:cNvPr id="330" name="Rechthoek 329">
            <a:extLst>
              <a:ext uri="{FF2B5EF4-FFF2-40B4-BE49-F238E27FC236}">
                <a16:creationId xmlns:a16="http://schemas.microsoft.com/office/drawing/2014/main" id="{93E99AB2-0EEB-EA5F-EFAE-1DC2BE68E195}"/>
              </a:ext>
            </a:extLst>
          </p:cNvPr>
          <p:cNvSpPr/>
          <p:nvPr/>
        </p:nvSpPr>
        <p:spPr>
          <a:xfrm>
            <a:off x="10749922" y="1189213"/>
            <a:ext cx="93487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dirty="0">
                <a:solidFill>
                  <a:schemeClr val="bg1"/>
                </a:solidFill>
                <a:latin typeface="Titillium Web" panose="00000500000000000000" pitchFamily="2" charset="0"/>
              </a:rPr>
              <a:t>Subtotaal</a:t>
            </a:r>
          </a:p>
        </p:txBody>
      </p:sp>
      <p:grpSp>
        <p:nvGrpSpPr>
          <p:cNvPr id="378" name="Groep 377">
            <a:extLst>
              <a:ext uri="{FF2B5EF4-FFF2-40B4-BE49-F238E27FC236}">
                <a16:creationId xmlns:a16="http://schemas.microsoft.com/office/drawing/2014/main" id="{67C5553B-0B2C-AC70-A83C-79660BC64B54}"/>
              </a:ext>
            </a:extLst>
          </p:cNvPr>
          <p:cNvGrpSpPr/>
          <p:nvPr/>
        </p:nvGrpSpPr>
        <p:grpSpPr>
          <a:xfrm>
            <a:off x="219539" y="1599016"/>
            <a:ext cx="11426846" cy="292346"/>
            <a:chOff x="219539" y="1599016"/>
            <a:chExt cx="11426846" cy="292346"/>
          </a:xfrm>
        </p:grpSpPr>
        <p:sp>
          <p:nvSpPr>
            <p:cNvPr id="162" name="Afgeronde rechthoek 53">
              <a:extLst>
                <a:ext uri="{FF2B5EF4-FFF2-40B4-BE49-F238E27FC236}">
                  <a16:creationId xmlns:a16="http://schemas.microsoft.com/office/drawing/2014/main" id="{44D9BF37-99D6-67D2-54E8-918F45ABE292}"/>
                </a:ext>
              </a:extLst>
            </p:cNvPr>
            <p:cNvSpPr/>
            <p:nvPr/>
          </p:nvSpPr>
          <p:spPr>
            <a:xfrm>
              <a:off x="1106875" y="1599016"/>
              <a:ext cx="235081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9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163" name="Afgeronde rechthoek 53">
              <a:extLst>
                <a:ext uri="{FF2B5EF4-FFF2-40B4-BE49-F238E27FC236}">
                  <a16:creationId xmlns:a16="http://schemas.microsoft.com/office/drawing/2014/main" id="{9D1B70D8-F0DC-A3AD-7F01-53A1564FC9D1}"/>
                </a:ext>
              </a:extLst>
            </p:cNvPr>
            <p:cNvSpPr/>
            <p:nvPr/>
          </p:nvSpPr>
          <p:spPr>
            <a:xfrm>
              <a:off x="5037356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166" name="Rechthoek 165">
              <a:extLst>
                <a:ext uri="{FF2B5EF4-FFF2-40B4-BE49-F238E27FC236}">
                  <a16:creationId xmlns:a16="http://schemas.microsoft.com/office/drawing/2014/main" id="{226C6FAA-D9B3-D591-9E68-7A9B07F7B4EA}"/>
                </a:ext>
              </a:extLst>
            </p:cNvPr>
            <p:cNvSpPr/>
            <p:nvPr/>
          </p:nvSpPr>
          <p:spPr>
            <a:xfrm>
              <a:off x="219539" y="1599016"/>
              <a:ext cx="882284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l-NL" sz="11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Functie 1</a:t>
              </a:r>
            </a:p>
          </p:txBody>
        </p:sp>
        <p:sp>
          <p:nvSpPr>
            <p:cNvPr id="167" name="Afgeronde rechthoek 53">
              <a:extLst>
                <a:ext uri="{FF2B5EF4-FFF2-40B4-BE49-F238E27FC236}">
                  <a16:creationId xmlns:a16="http://schemas.microsoft.com/office/drawing/2014/main" id="{711428B4-FAB1-0DEA-2EDD-B9C2BF384195}"/>
                </a:ext>
              </a:extLst>
            </p:cNvPr>
            <p:cNvSpPr/>
            <p:nvPr/>
          </p:nvSpPr>
          <p:spPr>
            <a:xfrm>
              <a:off x="3553201" y="1599016"/>
              <a:ext cx="1358819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9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282" name="Afgeronde rechthoek 53">
              <a:extLst>
                <a:ext uri="{FF2B5EF4-FFF2-40B4-BE49-F238E27FC236}">
                  <a16:creationId xmlns:a16="http://schemas.microsoft.com/office/drawing/2014/main" id="{D2F43A06-AB43-CEDE-0E41-6010FD02932D}"/>
                </a:ext>
              </a:extLst>
            </p:cNvPr>
            <p:cNvSpPr/>
            <p:nvPr/>
          </p:nvSpPr>
          <p:spPr>
            <a:xfrm>
              <a:off x="6559818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284" name="Afgeronde rechthoek 53">
              <a:extLst>
                <a:ext uri="{FF2B5EF4-FFF2-40B4-BE49-F238E27FC236}">
                  <a16:creationId xmlns:a16="http://schemas.microsoft.com/office/drawing/2014/main" id="{91BC5952-D3D5-BDDB-F905-97A9DFDE6ED1}"/>
                </a:ext>
              </a:extLst>
            </p:cNvPr>
            <p:cNvSpPr/>
            <p:nvPr/>
          </p:nvSpPr>
          <p:spPr>
            <a:xfrm>
              <a:off x="9185420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286" name="Afgeronde rechthoek 53">
              <a:extLst>
                <a:ext uri="{FF2B5EF4-FFF2-40B4-BE49-F238E27FC236}">
                  <a16:creationId xmlns:a16="http://schemas.microsoft.com/office/drawing/2014/main" id="{6FF9880A-BF0A-E9B9-98D1-DFF92E7EA505}"/>
                </a:ext>
              </a:extLst>
            </p:cNvPr>
            <p:cNvSpPr/>
            <p:nvPr/>
          </p:nvSpPr>
          <p:spPr>
            <a:xfrm>
              <a:off x="8193711" y="1599016"/>
              <a:ext cx="71635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326" name="Rechthoek 325">
              <a:extLst>
                <a:ext uri="{FF2B5EF4-FFF2-40B4-BE49-F238E27FC236}">
                  <a16:creationId xmlns:a16="http://schemas.microsoft.com/office/drawing/2014/main" id="{65F590FF-EDC3-CD77-D61E-16F4DB60C4BB}"/>
                </a:ext>
              </a:extLst>
            </p:cNvPr>
            <p:cNvSpPr/>
            <p:nvPr/>
          </p:nvSpPr>
          <p:spPr>
            <a:xfrm>
              <a:off x="7918354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327" name="Rechthoek 326">
              <a:extLst>
                <a:ext uri="{FF2B5EF4-FFF2-40B4-BE49-F238E27FC236}">
                  <a16:creationId xmlns:a16="http://schemas.microsoft.com/office/drawing/2014/main" id="{A6671D08-8094-2EA4-5B12-307A9054CAA6}"/>
                </a:ext>
              </a:extLst>
            </p:cNvPr>
            <p:cNvSpPr/>
            <p:nvPr/>
          </p:nvSpPr>
          <p:spPr>
            <a:xfrm>
              <a:off x="8920167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329" name="Rechthoek 328">
              <a:extLst>
                <a:ext uri="{FF2B5EF4-FFF2-40B4-BE49-F238E27FC236}">
                  <a16:creationId xmlns:a16="http://schemas.microsoft.com/office/drawing/2014/main" id="{5B7D19FF-FEC1-A620-F80A-4FB2282DA056}"/>
                </a:ext>
              </a:extLst>
            </p:cNvPr>
            <p:cNvSpPr/>
            <p:nvPr/>
          </p:nvSpPr>
          <p:spPr>
            <a:xfrm>
              <a:off x="10535296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=</a:t>
              </a:r>
            </a:p>
          </p:txBody>
        </p:sp>
        <p:sp>
          <p:nvSpPr>
            <p:cNvPr id="331" name="Afgeronde rechthoek 53">
              <a:extLst>
                <a:ext uri="{FF2B5EF4-FFF2-40B4-BE49-F238E27FC236}">
                  <a16:creationId xmlns:a16="http://schemas.microsoft.com/office/drawing/2014/main" id="{28D7F26F-CA0E-58F1-52A4-E298B2958C3A}"/>
                </a:ext>
              </a:extLst>
            </p:cNvPr>
            <p:cNvSpPr/>
            <p:nvPr/>
          </p:nvSpPr>
          <p:spPr>
            <a:xfrm>
              <a:off x="10790448" y="1599016"/>
              <a:ext cx="855937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</p:grpSp>
      <p:sp>
        <p:nvSpPr>
          <p:cNvPr id="353" name="Afgeronde rechthoek 53">
            <a:extLst>
              <a:ext uri="{FF2B5EF4-FFF2-40B4-BE49-F238E27FC236}">
                <a16:creationId xmlns:a16="http://schemas.microsoft.com/office/drawing/2014/main" id="{AE09835E-E31C-244A-C402-2E8CE85830FE}"/>
              </a:ext>
            </a:extLst>
          </p:cNvPr>
          <p:cNvSpPr/>
          <p:nvPr/>
        </p:nvSpPr>
        <p:spPr>
          <a:xfrm>
            <a:off x="10788213" y="5112811"/>
            <a:ext cx="855937" cy="292346"/>
          </a:xfrm>
          <a:prstGeom prst="round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sz="800" dirty="0">
              <a:solidFill>
                <a:schemeClr val="bg1">
                  <a:lumMod val="65000"/>
                </a:schemeClr>
              </a:solidFill>
              <a:latin typeface="Titillium Web" panose="00000500000000000000" pitchFamily="2" charset="0"/>
            </a:endParaRPr>
          </a:p>
        </p:txBody>
      </p:sp>
      <p:sp>
        <p:nvSpPr>
          <p:cNvPr id="361" name="Tekstvak 360">
            <a:extLst>
              <a:ext uri="{FF2B5EF4-FFF2-40B4-BE49-F238E27FC236}">
                <a16:creationId xmlns:a16="http://schemas.microsoft.com/office/drawing/2014/main" id="{5FC286EA-7C84-6741-2432-705FF1D6C919}"/>
              </a:ext>
            </a:extLst>
          </p:cNvPr>
          <p:cNvSpPr txBox="1"/>
          <p:nvPr/>
        </p:nvSpPr>
        <p:spPr>
          <a:xfrm>
            <a:off x="4215685" y="6597050"/>
            <a:ext cx="32657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00" dirty="0">
                <a:latin typeface="Titillium Web" panose="00000500000000000000" pitchFamily="2" charset="0"/>
              </a:rPr>
              <a:t>AppSpecialisten, 2023 v0.1</a:t>
            </a:r>
          </a:p>
        </p:txBody>
      </p:sp>
      <p:sp>
        <p:nvSpPr>
          <p:cNvPr id="364" name="Rechthoek 363">
            <a:extLst>
              <a:ext uri="{FF2B5EF4-FFF2-40B4-BE49-F238E27FC236}">
                <a16:creationId xmlns:a16="http://schemas.microsoft.com/office/drawing/2014/main" id="{F35EBC87-6E7B-B6E3-6E45-ED1FDF6BBA0E}"/>
              </a:ext>
            </a:extLst>
          </p:cNvPr>
          <p:cNvSpPr/>
          <p:nvPr/>
        </p:nvSpPr>
        <p:spPr>
          <a:xfrm>
            <a:off x="8958164" y="5158069"/>
            <a:ext cx="16705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000" b="1" dirty="0">
                <a:solidFill>
                  <a:schemeClr val="bg1"/>
                </a:solidFill>
                <a:latin typeface="Titillium Web" panose="00000500000000000000" pitchFamily="2" charset="0"/>
              </a:rPr>
              <a:t>Bruto totaal per gebruiker</a:t>
            </a:r>
          </a:p>
        </p:txBody>
      </p:sp>
      <p:pic>
        <p:nvPicPr>
          <p:cNvPr id="366" name="Afbeelding 365">
            <a:extLst>
              <a:ext uri="{FF2B5EF4-FFF2-40B4-BE49-F238E27FC236}">
                <a16:creationId xmlns:a16="http://schemas.microsoft.com/office/drawing/2014/main" id="{FE04E28D-49BE-631B-2E3D-0EF801769E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05" y="83726"/>
            <a:ext cx="2076128" cy="486493"/>
          </a:xfrm>
          <a:prstGeom prst="rect">
            <a:avLst/>
          </a:prstGeom>
        </p:spPr>
      </p:pic>
      <p:grpSp>
        <p:nvGrpSpPr>
          <p:cNvPr id="379" name="Groep 378">
            <a:extLst>
              <a:ext uri="{FF2B5EF4-FFF2-40B4-BE49-F238E27FC236}">
                <a16:creationId xmlns:a16="http://schemas.microsoft.com/office/drawing/2014/main" id="{C3B041A9-67B0-2D32-8529-220A12DE0F74}"/>
              </a:ext>
            </a:extLst>
          </p:cNvPr>
          <p:cNvGrpSpPr/>
          <p:nvPr/>
        </p:nvGrpSpPr>
        <p:grpSpPr>
          <a:xfrm>
            <a:off x="219539" y="2097483"/>
            <a:ext cx="11426846" cy="292346"/>
            <a:chOff x="219539" y="1599016"/>
            <a:chExt cx="11426846" cy="292346"/>
          </a:xfrm>
        </p:grpSpPr>
        <p:sp>
          <p:nvSpPr>
            <p:cNvPr id="380" name="Afgeronde rechthoek 53">
              <a:extLst>
                <a:ext uri="{FF2B5EF4-FFF2-40B4-BE49-F238E27FC236}">
                  <a16:creationId xmlns:a16="http://schemas.microsoft.com/office/drawing/2014/main" id="{1CB8E8B2-834D-B55C-F912-582E5AF89766}"/>
                </a:ext>
              </a:extLst>
            </p:cNvPr>
            <p:cNvSpPr/>
            <p:nvPr/>
          </p:nvSpPr>
          <p:spPr>
            <a:xfrm>
              <a:off x="1106875" y="1599016"/>
              <a:ext cx="235081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9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381" name="Afgeronde rechthoek 53">
              <a:extLst>
                <a:ext uri="{FF2B5EF4-FFF2-40B4-BE49-F238E27FC236}">
                  <a16:creationId xmlns:a16="http://schemas.microsoft.com/office/drawing/2014/main" id="{951D9B1F-5CBE-247F-2C51-0689582D0533}"/>
                </a:ext>
              </a:extLst>
            </p:cNvPr>
            <p:cNvSpPr/>
            <p:nvPr/>
          </p:nvSpPr>
          <p:spPr>
            <a:xfrm>
              <a:off x="5037356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382" name="Rechthoek 381">
              <a:extLst>
                <a:ext uri="{FF2B5EF4-FFF2-40B4-BE49-F238E27FC236}">
                  <a16:creationId xmlns:a16="http://schemas.microsoft.com/office/drawing/2014/main" id="{935DA908-3DB5-012A-B57A-1ABD443BC126}"/>
                </a:ext>
              </a:extLst>
            </p:cNvPr>
            <p:cNvSpPr/>
            <p:nvPr/>
          </p:nvSpPr>
          <p:spPr>
            <a:xfrm>
              <a:off x="219539" y="1599016"/>
              <a:ext cx="882284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l-NL" sz="11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Functie 2</a:t>
              </a:r>
            </a:p>
          </p:txBody>
        </p:sp>
        <p:sp>
          <p:nvSpPr>
            <p:cNvPr id="383" name="Afgeronde rechthoek 53">
              <a:extLst>
                <a:ext uri="{FF2B5EF4-FFF2-40B4-BE49-F238E27FC236}">
                  <a16:creationId xmlns:a16="http://schemas.microsoft.com/office/drawing/2014/main" id="{18894738-102D-5E2F-116C-FDE1FA7C879C}"/>
                </a:ext>
              </a:extLst>
            </p:cNvPr>
            <p:cNvSpPr/>
            <p:nvPr/>
          </p:nvSpPr>
          <p:spPr>
            <a:xfrm>
              <a:off x="3553201" y="1599016"/>
              <a:ext cx="1358819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9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384" name="Afgeronde rechthoek 53">
              <a:extLst>
                <a:ext uri="{FF2B5EF4-FFF2-40B4-BE49-F238E27FC236}">
                  <a16:creationId xmlns:a16="http://schemas.microsoft.com/office/drawing/2014/main" id="{8CD02C5C-9571-F7ED-8F72-F80512862280}"/>
                </a:ext>
              </a:extLst>
            </p:cNvPr>
            <p:cNvSpPr/>
            <p:nvPr/>
          </p:nvSpPr>
          <p:spPr>
            <a:xfrm>
              <a:off x="6559818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385" name="Afgeronde rechthoek 53">
              <a:extLst>
                <a:ext uri="{FF2B5EF4-FFF2-40B4-BE49-F238E27FC236}">
                  <a16:creationId xmlns:a16="http://schemas.microsoft.com/office/drawing/2014/main" id="{66C88F90-9D42-0EDF-CDCD-D5B1642B1DBC}"/>
                </a:ext>
              </a:extLst>
            </p:cNvPr>
            <p:cNvSpPr/>
            <p:nvPr/>
          </p:nvSpPr>
          <p:spPr>
            <a:xfrm>
              <a:off x="9185420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386" name="Afgeronde rechthoek 53">
              <a:extLst>
                <a:ext uri="{FF2B5EF4-FFF2-40B4-BE49-F238E27FC236}">
                  <a16:creationId xmlns:a16="http://schemas.microsoft.com/office/drawing/2014/main" id="{E0F12FA6-754E-B51D-F793-CA41B4441492}"/>
                </a:ext>
              </a:extLst>
            </p:cNvPr>
            <p:cNvSpPr/>
            <p:nvPr/>
          </p:nvSpPr>
          <p:spPr>
            <a:xfrm>
              <a:off x="8193711" y="1599016"/>
              <a:ext cx="71635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387" name="Rechthoek 386">
              <a:extLst>
                <a:ext uri="{FF2B5EF4-FFF2-40B4-BE49-F238E27FC236}">
                  <a16:creationId xmlns:a16="http://schemas.microsoft.com/office/drawing/2014/main" id="{C68988EE-239B-397E-40AA-C265288FC665}"/>
                </a:ext>
              </a:extLst>
            </p:cNvPr>
            <p:cNvSpPr/>
            <p:nvPr/>
          </p:nvSpPr>
          <p:spPr>
            <a:xfrm>
              <a:off x="7918354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388" name="Rechthoek 387">
              <a:extLst>
                <a:ext uri="{FF2B5EF4-FFF2-40B4-BE49-F238E27FC236}">
                  <a16:creationId xmlns:a16="http://schemas.microsoft.com/office/drawing/2014/main" id="{CC3CCDF8-953B-2CCC-D973-46DF88A35DBF}"/>
                </a:ext>
              </a:extLst>
            </p:cNvPr>
            <p:cNvSpPr/>
            <p:nvPr/>
          </p:nvSpPr>
          <p:spPr>
            <a:xfrm>
              <a:off x="8920167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389" name="Rechthoek 388">
              <a:extLst>
                <a:ext uri="{FF2B5EF4-FFF2-40B4-BE49-F238E27FC236}">
                  <a16:creationId xmlns:a16="http://schemas.microsoft.com/office/drawing/2014/main" id="{6A0587FC-C2A4-59A7-4220-47052D1DDD17}"/>
                </a:ext>
              </a:extLst>
            </p:cNvPr>
            <p:cNvSpPr/>
            <p:nvPr/>
          </p:nvSpPr>
          <p:spPr>
            <a:xfrm>
              <a:off x="10535296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=</a:t>
              </a:r>
            </a:p>
          </p:txBody>
        </p:sp>
        <p:sp>
          <p:nvSpPr>
            <p:cNvPr id="390" name="Afgeronde rechthoek 53">
              <a:extLst>
                <a:ext uri="{FF2B5EF4-FFF2-40B4-BE49-F238E27FC236}">
                  <a16:creationId xmlns:a16="http://schemas.microsoft.com/office/drawing/2014/main" id="{C426DBC1-D795-2461-688B-CC6D481543D8}"/>
                </a:ext>
              </a:extLst>
            </p:cNvPr>
            <p:cNvSpPr/>
            <p:nvPr/>
          </p:nvSpPr>
          <p:spPr>
            <a:xfrm>
              <a:off x="10790448" y="1599016"/>
              <a:ext cx="855937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</p:grpSp>
      <p:grpSp>
        <p:nvGrpSpPr>
          <p:cNvPr id="391" name="Groep 390">
            <a:extLst>
              <a:ext uri="{FF2B5EF4-FFF2-40B4-BE49-F238E27FC236}">
                <a16:creationId xmlns:a16="http://schemas.microsoft.com/office/drawing/2014/main" id="{857E342D-F65F-03DD-6358-79F5E2EABEFD}"/>
              </a:ext>
            </a:extLst>
          </p:cNvPr>
          <p:cNvGrpSpPr/>
          <p:nvPr/>
        </p:nvGrpSpPr>
        <p:grpSpPr>
          <a:xfrm>
            <a:off x="219539" y="2595950"/>
            <a:ext cx="11426846" cy="292346"/>
            <a:chOff x="219539" y="1599016"/>
            <a:chExt cx="11426846" cy="292346"/>
          </a:xfrm>
        </p:grpSpPr>
        <p:sp>
          <p:nvSpPr>
            <p:cNvPr id="392" name="Afgeronde rechthoek 53">
              <a:extLst>
                <a:ext uri="{FF2B5EF4-FFF2-40B4-BE49-F238E27FC236}">
                  <a16:creationId xmlns:a16="http://schemas.microsoft.com/office/drawing/2014/main" id="{A10B6413-5987-4213-8B82-1728CBE6F2DB}"/>
                </a:ext>
              </a:extLst>
            </p:cNvPr>
            <p:cNvSpPr/>
            <p:nvPr/>
          </p:nvSpPr>
          <p:spPr>
            <a:xfrm>
              <a:off x="1106875" y="1599016"/>
              <a:ext cx="235081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9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393" name="Afgeronde rechthoek 53">
              <a:extLst>
                <a:ext uri="{FF2B5EF4-FFF2-40B4-BE49-F238E27FC236}">
                  <a16:creationId xmlns:a16="http://schemas.microsoft.com/office/drawing/2014/main" id="{D31D27A1-D781-2B1B-F236-CD30001E24E1}"/>
                </a:ext>
              </a:extLst>
            </p:cNvPr>
            <p:cNvSpPr/>
            <p:nvPr/>
          </p:nvSpPr>
          <p:spPr>
            <a:xfrm>
              <a:off x="5037356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394" name="Rechthoek 393">
              <a:extLst>
                <a:ext uri="{FF2B5EF4-FFF2-40B4-BE49-F238E27FC236}">
                  <a16:creationId xmlns:a16="http://schemas.microsoft.com/office/drawing/2014/main" id="{72CABDDF-1396-0909-4350-6DD69BC57424}"/>
                </a:ext>
              </a:extLst>
            </p:cNvPr>
            <p:cNvSpPr/>
            <p:nvPr/>
          </p:nvSpPr>
          <p:spPr>
            <a:xfrm>
              <a:off x="219539" y="1599016"/>
              <a:ext cx="882284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l-NL" sz="11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Functie 3</a:t>
              </a:r>
            </a:p>
          </p:txBody>
        </p:sp>
        <p:sp>
          <p:nvSpPr>
            <p:cNvPr id="395" name="Afgeronde rechthoek 53">
              <a:extLst>
                <a:ext uri="{FF2B5EF4-FFF2-40B4-BE49-F238E27FC236}">
                  <a16:creationId xmlns:a16="http://schemas.microsoft.com/office/drawing/2014/main" id="{06E2A71E-AE9C-615D-9274-8B1E6202AB46}"/>
                </a:ext>
              </a:extLst>
            </p:cNvPr>
            <p:cNvSpPr/>
            <p:nvPr/>
          </p:nvSpPr>
          <p:spPr>
            <a:xfrm>
              <a:off x="3553201" y="1599016"/>
              <a:ext cx="1358819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9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396" name="Afgeronde rechthoek 53">
              <a:extLst>
                <a:ext uri="{FF2B5EF4-FFF2-40B4-BE49-F238E27FC236}">
                  <a16:creationId xmlns:a16="http://schemas.microsoft.com/office/drawing/2014/main" id="{4EE81FD2-C6C9-C69E-010E-09B691568EBA}"/>
                </a:ext>
              </a:extLst>
            </p:cNvPr>
            <p:cNvSpPr/>
            <p:nvPr/>
          </p:nvSpPr>
          <p:spPr>
            <a:xfrm>
              <a:off x="6559818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397" name="Afgeronde rechthoek 53">
              <a:extLst>
                <a:ext uri="{FF2B5EF4-FFF2-40B4-BE49-F238E27FC236}">
                  <a16:creationId xmlns:a16="http://schemas.microsoft.com/office/drawing/2014/main" id="{76A02318-8165-FF7B-6F02-95F02AC4842E}"/>
                </a:ext>
              </a:extLst>
            </p:cNvPr>
            <p:cNvSpPr/>
            <p:nvPr/>
          </p:nvSpPr>
          <p:spPr>
            <a:xfrm>
              <a:off x="9185420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398" name="Afgeronde rechthoek 53">
              <a:extLst>
                <a:ext uri="{FF2B5EF4-FFF2-40B4-BE49-F238E27FC236}">
                  <a16:creationId xmlns:a16="http://schemas.microsoft.com/office/drawing/2014/main" id="{9D3DB949-76ED-7D1D-4523-A1AC87273F01}"/>
                </a:ext>
              </a:extLst>
            </p:cNvPr>
            <p:cNvSpPr/>
            <p:nvPr/>
          </p:nvSpPr>
          <p:spPr>
            <a:xfrm>
              <a:off x="8193711" y="1599016"/>
              <a:ext cx="71635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399" name="Rechthoek 398">
              <a:extLst>
                <a:ext uri="{FF2B5EF4-FFF2-40B4-BE49-F238E27FC236}">
                  <a16:creationId xmlns:a16="http://schemas.microsoft.com/office/drawing/2014/main" id="{A4E06113-454D-8856-38A7-34B839CDB65F}"/>
                </a:ext>
              </a:extLst>
            </p:cNvPr>
            <p:cNvSpPr/>
            <p:nvPr/>
          </p:nvSpPr>
          <p:spPr>
            <a:xfrm>
              <a:off x="7918354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00" name="Rechthoek 399">
              <a:extLst>
                <a:ext uri="{FF2B5EF4-FFF2-40B4-BE49-F238E27FC236}">
                  <a16:creationId xmlns:a16="http://schemas.microsoft.com/office/drawing/2014/main" id="{FF4BA00E-E90D-E29C-A48E-F6EC9521695E}"/>
                </a:ext>
              </a:extLst>
            </p:cNvPr>
            <p:cNvSpPr/>
            <p:nvPr/>
          </p:nvSpPr>
          <p:spPr>
            <a:xfrm>
              <a:off x="8920167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01" name="Rechthoek 400">
              <a:extLst>
                <a:ext uri="{FF2B5EF4-FFF2-40B4-BE49-F238E27FC236}">
                  <a16:creationId xmlns:a16="http://schemas.microsoft.com/office/drawing/2014/main" id="{3C3003D6-F971-F856-0693-13ECADEE8339}"/>
                </a:ext>
              </a:extLst>
            </p:cNvPr>
            <p:cNvSpPr/>
            <p:nvPr/>
          </p:nvSpPr>
          <p:spPr>
            <a:xfrm>
              <a:off x="10535296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=</a:t>
              </a:r>
            </a:p>
          </p:txBody>
        </p:sp>
        <p:sp>
          <p:nvSpPr>
            <p:cNvPr id="402" name="Afgeronde rechthoek 53">
              <a:extLst>
                <a:ext uri="{FF2B5EF4-FFF2-40B4-BE49-F238E27FC236}">
                  <a16:creationId xmlns:a16="http://schemas.microsoft.com/office/drawing/2014/main" id="{0766BA90-7153-E814-7624-0383375A55B0}"/>
                </a:ext>
              </a:extLst>
            </p:cNvPr>
            <p:cNvSpPr/>
            <p:nvPr/>
          </p:nvSpPr>
          <p:spPr>
            <a:xfrm>
              <a:off x="10790448" y="1599016"/>
              <a:ext cx="855937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</p:grpSp>
      <p:grpSp>
        <p:nvGrpSpPr>
          <p:cNvPr id="403" name="Groep 402">
            <a:extLst>
              <a:ext uri="{FF2B5EF4-FFF2-40B4-BE49-F238E27FC236}">
                <a16:creationId xmlns:a16="http://schemas.microsoft.com/office/drawing/2014/main" id="{AF7E45D5-A665-8BEF-AEDE-EFCD84450796}"/>
              </a:ext>
            </a:extLst>
          </p:cNvPr>
          <p:cNvGrpSpPr/>
          <p:nvPr/>
        </p:nvGrpSpPr>
        <p:grpSpPr>
          <a:xfrm>
            <a:off x="219539" y="3094417"/>
            <a:ext cx="11426846" cy="292346"/>
            <a:chOff x="219539" y="1599016"/>
            <a:chExt cx="11426846" cy="292346"/>
          </a:xfrm>
        </p:grpSpPr>
        <p:sp>
          <p:nvSpPr>
            <p:cNvPr id="404" name="Afgeronde rechthoek 53">
              <a:extLst>
                <a:ext uri="{FF2B5EF4-FFF2-40B4-BE49-F238E27FC236}">
                  <a16:creationId xmlns:a16="http://schemas.microsoft.com/office/drawing/2014/main" id="{8E49C17D-2B2E-435A-E269-406CFB688FB9}"/>
                </a:ext>
              </a:extLst>
            </p:cNvPr>
            <p:cNvSpPr/>
            <p:nvPr/>
          </p:nvSpPr>
          <p:spPr>
            <a:xfrm>
              <a:off x="1106875" y="1599016"/>
              <a:ext cx="235081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9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05" name="Afgeronde rechthoek 53">
              <a:extLst>
                <a:ext uri="{FF2B5EF4-FFF2-40B4-BE49-F238E27FC236}">
                  <a16:creationId xmlns:a16="http://schemas.microsoft.com/office/drawing/2014/main" id="{A0A3209C-2A34-7AE3-952D-04F126CEED64}"/>
                </a:ext>
              </a:extLst>
            </p:cNvPr>
            <p:cNvSpPr/>
            <p:nvPr/>
          </p:nvSpPr>
          <p:spPr>
            <a:xfrm>
              <a:off x="5037356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06" name="Rechthoek 405">
              <a:extLst>
                <a:ext uri="{FF2B5EF4-FFF2-40B4-BE49-F238E27FC236}">
                  <a16:creationId xmlns:a16="http://schemas.microsoft.com/office/drawing/2014/main" id="{8CCE021E-B216-5982-B61C-70D571274516}"/>
                </a:ext>
              </a:extLst>
            </p:cNvPr>
            <p:cNvSpPr/>
            <p:nvPr/>
          </p:nvSpPr>
          <p:spPr>
            <a:xfrm>
              <a:off x="219539" y="1599016"/>
              <a:ext cx="882284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l-NL" sz="11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Functie 4</a:t>
              </a:r>
            </a:p>
          </p:txBody>
        </p:sp>
        <p:sp>
          <p:nvSpPr>
            <p:cNvPr id="407" name="Afgeronde rechthoek 53">
              <a:extLst>
                <a:ext uri="{FF2B5EF4-FFF2-40B4-BE49-F238E27FC236}">
                  <a16:creationId xmlns:a16="http://schemas.microsoft.com/office/drawing/2014/main" id="{286C2F76-5502-429D-06D0-9B09787FF3A0}"/>
                </a:ext>
              </a:extLst>
            </p:cNvPr>
            <p:cNvSpPr/>
            <p:nvPr/>
          </p:nvSpPr>
          <p:spPr>
            <a:xfrm>
              <a:off x="3553201" y="1599016"/>
              <a:ext cx="1358819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9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08" name="Afgeronde rechthoek 53">
              <a:extLst>
                <a:ext uri="{FF2B5EF4-FFF2-40B4-BE49-F238E27FC236}">
                  <a16:creationId xmlns:a16="http://schemas.microsoft.com/office/drawing/2014/main" id="{CAFB954D-FD16-084F-F9A6-576046EE0844}"/>
                </a:ext>
              </a:extLst>
            </p:cNvPr>
            <p:cNvSpPr/>
            <p:nvPr/>
          </p:nvSpPr>
          <p:spPr>
            <a:xfrm>
              <a:off x="6559818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09" name="Afgeronde rechthoek 53">
              <a:extLst>
                <a:ext uri="{FF2B5EF4-FFF2-40B4-BE49-F238E27FC236}">
                  <a16:creationId xmlns:a16="http://schemas.microsoft.com/office/drawing/2014/main" id="{60B72C10-C60D-51ED-4CCF-5333231FE23F}"/>
                </a:ext>
              </a:extLst>
            </p:cNvPr>
            <p:cNvSpPr/>
            <p:nvPr/>
          </p:nvSpPr>
          <p:spPr>
            <a:xfrm>
              <a:off x="9185420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10" name="Afgeronde rechthoek 53">
              <a:extLst>
                <a:ext uri="{FF2B5EF4-FFF2-40B4-BE49-F238E27FC236}">
                  <a16:creationId xmlns:a16="http://schemas.microsoft.com/office/drawing/2014/main" id="{CB7779FE-2565-AD08-D27D-7EAB2D251CD9}"/>
                </a:ext>
              </a:extLst>
            </p:cNvPr>
            <p:cNvSpPr/>
            <p:nvPr/>
          </p:nvSpPr>
          <p:spPr>
            <a:xfrm>
              <a:off x="8193711" y="1599016"/>
              <a:ext cx="71635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11" name="Rechthoek 410">
              <a:extLst>
                <a:ext uri="{FF2B5EF4-FFF2-40B4-BE49-F238E27FC236}">
                  <a16:creationId xmlns:a16="http://schemas.microsoft.com/office/drawing/2014/main" id="{B1392042-8CF7-7B3D-EEF3-E110897E4103}"/>
                </a:ext>
              </a:extLst>
            </p:cNvPr>
            <p:cNvSpPr/>
            <p:nvPr/>
          </p:nvSpPr>
          <p:spPr>
            <a:xfrm>
              <a:off x="7918354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12" name="Rechthoek 411">
              <a:extLst>
                <a:ext uri="{FF2B5EF4-FFF2-40B4-BE49-F238E27FC236}">
                  <a16:creationId xmlns:a16="http://schemas.microsoft.com/office/drawing/2014/main" id="{AF1B4335-1CB8-D492-24CB-5736C980ADB0}"/>
                </a:ext>
              </a:extLst>
            </p:cNvPr>
            <p:cNvSpPr/>
            <p:nvPr/>
          </p:nvSpPr>
          <p:spPr>
            <a:xfrm>
              <a:off x="8920167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13" name="Rechthoek 412">
              <a:extLst>
                <a:ext uri="{FF2B5EF4-FFF2-40B4-BE49-F238E27FC236}">
                  <a16:creationId xmlns:a16="http://schemas.microsoft.com/office/drawing/2014/main" id="{C08F5ED5-BFD4-ABED-815B-883FA0C9A5F7}"/>
                </a:ext>
              </a:extLst>
            </p:cNvPr>
            <p:cNvSpPr/>
            <p:nvPr/>
          </p:nvSpPr>
          <p:spPr>
            <a:xfrm>
              <a:off x="10535296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=</a:t>
              </a:r>
            </a:p>
          </p:txBody>
        </p:sp>
        <p:sp>
          <p:nvSpPr>
            <p:cNvPr id="414" name="Afgeronde rechthoek 53">
              <a:extLst>
                <a:ext uri="{FF2B5EF4-FFF2-40B4-BE49-F238E27FC236}">
                  <a16:creationId xmlns:a16="http://schemas.microsoft.com/office/drawing/2014/main" id="{FC6F8491-8061-A2B3-68F5-14A452E67E8E}"/>
                </a:ext>
              </a:extLst>
            </p:cNvPr>
            <p:cNvSpPr/>
            <p:nvPr/>
          </p:nvSpPr>
          <p:spPr>
            <a:xfrm>
              <a:off x="10790448" y="1599016"/>
              <a:ext cx="855937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</p:grpSp>
      <p:grpSp>
        <p:nvGrpSpPr>
          <p:cNvPr id="415" name="Groep 414">
            <a:extLst>
              <a:ext uri="{FF2B5EF4-FFF2-40B4-BE49-F238E27FC236}">
                <a16:creationId xmlns:a16="http://schemas.microsoft.com/office/drawing/2014/main" id="{4DBA101B-EE7F-5A44-5634-560EA1F2C9F2}"/>
              </a:ext>
            </a:extLst>
          </p:cNvPr>
          <p:cNvGrpSpPr/>
          <p:nvPr/>
        </p:nvGrpSpPr>
        <p:grpSpPr>
          <a:xfrm>
            <a:off x="219539" y="3592884"/>
            <a:ext cx="11426846" cy="292346"/>
            <a:chOff x="219539" y="1599016"/>
            <a:chExt cx="11426846" cy="292346"/>
          </a:xfrm>
        </p:grpSpPr>
        <p:sp>
          <p:nvSpPr>
            <p:cNvPr id="416" name="Afgeronde rechthoek 53">
              <a:extLst>
                <a:ext uri="{FF2B5EF4-FFF2-40B4-BE49-F238E27FC236}">
                  <a16:creationId xmlns:a16="http://schemas.microsoft.com/office/drawing/2014/main" id="{34A53168-DF40-7F00-8316-9AC3ED8CB4B7}"/>
                </a:ext>
              </a:extLst>
            </p:cNvPr>
            <p:cNvSpPr/>
            <p:nvPr/>
          </p:nvSpPr>
          <p:spPr>
            <a:xfrm>
              <a:off x="1106875" y="1599016"/>
              <a:ext cx="235081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9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17" name="Afgeronde rechthoek 53">
              <a:extLst>
                <a:ext uri="{FF2B5EF4-FFF2-40B4-BE49-F238E27FC236}">
                  <a16:creationId xmlns:a16="http://schemas.microsoft.com/office/drawing/2014/main" id="{5AD90204-2ACC-9F81-69B7-CD8E0D530B22}"/>
                </a:ext>
              </a:extLst>
            </p:cNvPr>
            <p:cNvSpPr/>
            <p:nvPr/>
          </p:nvSpPr>
          <p:spPr>
            <a:xfrm>
              <a:off x="5037356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18" name="Rechthoek 417">
              <a:extLst>
                <a:ext uri="{FF2B5EF4-FFF2-40B4-BE49-F238E27FC236}">
                  <a16:creationId xmlns:a16="http://schemas.microsoft.com/office/drawing/2014/main" id="{0B89E67F-9A8F-646F-64BC-8485A9FA3C7B}"/>
                </a:ext>
              </a:extLst>
            </p:cNvPr>
            <p:cNvSpPr/>
            <p:nvPr/>
          </p:nvSpPr>
          <p:spPr>
            <a:xfrm>
              <a:off x="219539" y="1599016"/>
              <a:ext cx="882284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l-NL" sz="11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Functie 5</a:t>
              </a:r>
            </a:p>
          </p:txBody>
        </p:sp>
        <p:sp>
          <p:nvSpPr>
            <p:cNvPr id="419" name="Afgeronde rechthoek 53">
              <a:extLst>
                <a:ext uri="{FF2B5EF4-FFF2-40B4-BE49-F238E27FC236}">
                  <a16:creationId xmlns:a16="http://schemas.microsoft.com/office/drawing/2014/main" id="{396A4461-C473-F9FF-A5E8-02E54C1714CB}"/>
                </a:ext>
              </a:extLst>
            </p:cNvPr>
            <p:cNvSpPr/>
            <p:nvPr/>
          </p:nvSpPr>
          <p:spPr>
            <a:xfrm>
              <a:off x="3553201" y="1599016"/>
              <a:ext cx="1358819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9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20" name="Afgeronde rechthoek 53">
              <a:extLst>
                <a:ext uri="{FF2B5EF4-FFF2-40B4-BE49-F238E27FC236}">
                  <a16:creationId xmlns:a16="http://schemas.microsoft.com/office/drawing/2014/main" id="{24D8C752-9600-6741-69F8-3E6A67FFD230}"/>
                </a:ext>
              </a:extLst>
            </p:cNvPr>
            <p:cNvSpPr/>
            <p:nvPr/>
          </p:nvSpPr>
          <p:spPr>
            <a:xfrm>
              <a:off x="6559818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21" name="Afgeronde rechthoek 53">
              <a:extLst>
                <a:ext uri="{FF2B5EF4-FFF2-40B4-BE49-F238E27FC236}">
                  <a16:creationId xmlns:a16="http://schemas.microsoft.com/office/drawing/2014/main" id="{80257CE5-11AA-AA7D-E26A-9A6AB49C218C}"/>
                </a:ext>
              </a:extLst>
            </p:cNvPr>
            <p:cNvSpPr/>
            <p:nvPr/>
          </p:nvSpPr>
          <p:spPr>
            <a:xfrm>
              <a:off x="9185420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22" name="Afgeronde rechthoek 53">
              <a:extLst>
                <a:ext uri="{FF2B5EF4-FFF2-40B4-BE49-F238E27FC236}">
                  <a16:creationId xmlns:a16="http://schemas.microsoft.com/office/drawing/2014/main" id="{1EFFB497-1C34-F208-B5D0-EFE114E86B70}"/>
                </a:ext>
              </a:extLst>
            </p:cNvPr>
            <p:cNvSpPr/>
            <p:nvPr/>
          </p:nvSpPr>
          <p:spPr>
            <a:xfrm>
              <a:off x="8193711" y="1599016"/>
              <a:ext cx="71635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23" name="Rechthoek 422">
              <a:extLst>
                <a:ext uri="{FF2B5EF4-FFF2-40B4-BE49-F238E27FC236}">
                  <a16:creationId xmlns:a16="http://schemas.microsoft.com/office/drawing/2014/main" id="{246260D7-6A0F-4833-46A1-842653E60E3C}"/>
                </a:ext>
              </a:extLst>
            </p:cNvPr>
            <p:cNvSpPr/>
            <p:nvPr/>
          </p:nvSpPr>
          <p:spPr>
            <a:xfrm>
              <a:off x="7918354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24" name="Rechthoek 423">
              <a:extLst>
                <a:ext uri="{FF2B5EF4-FFF2-40B4-BE49-F238E27FC236}">
                  <a16:creationId xmlns:a16="http://schemas.microsoft.com/office/drawing/2014/main" id="{E3067B45-6F2C-893E-F8E0-D467EA3FB757}"/>
                </a:ext>
              </a:extLst>
            </p:cNvPr>
            <p:cNvSpPr/>
            <p:nvPr/>
          </p:nvSpPr>
          <p:spPr>
            <a:xfrm>
              <a:off x="8920167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25" name="Rechthoek 424">
              <a:extLst>
                <a:ext uri="{FF2B5EF4-FFF2-40B4-BE49-F238E27FC236}">
                  <a16:creationId xmlns:a16="http://schemas.microsoft.com/office/drawing/2014/main" id="{17625AD3-CF4F-FB64-D1B8-FAA2B3916BCE}"/>
                </a:ext>
              </a:extLst>
            </p:cNvPr>
            <p:cNvSpPr/>
            <p:nvPr/>
          </p:nvSpPr>
          <p:spPr>
            <a:xfrm>
              <a:off x="10535296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=</a:t>
              </a:r>
            </a:p>
          </p:txBody>
        </p:sp>
        <p:sp>
          <p:nvSpPr>
            <p:cNvPr id="426" name="Afgeronde rechthoek 53">
              <a:extLst>
                <a:ext uri="{FF2B5EF4-FFF2-40B4-BE49-F238E27FC236}">
                  <a16:creationId xmlns:a16="http://schemas.microsoft.com/office/drawing/2014/main" id="{668DD65B-6733-A897-6A6D-42336731C614}"/>
                </a:ext>
              </a:extLst>
            </p:cNvPr>
            <p:cNvSpPr/>
            <p:nvPr/>
          </p:nvSpPr>
          <p:spPr>
            <a:xfrm>
              <a:off x="10790448" y="1599016"/>
              <a:ext cx="855937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</p:grpSp>
      <p:grpSp>
        <p:nvGrpSpPr>
          <p:cNvPr id="427" name="Groep 426">
            <a:extLst>
              <a:ext uri="{FF2B5EF4-FFF2-40B4-BE49-F238E27FC236}">
                <a16:creationId xmlns:a16="http://schemas.microsoft.com/office/drawing/2014/main" id="{7399C33E-0ED8-6009-92B1-A5598709600E}"/>
              </a:ext>
            </a:extLst>
          </p:cNvPr>
          <p:cNvGrpSpPr/>
          <p:nvPr/>
        </p:nvGrpSpPr>
        <p:grpSpPr>
          <a:xfrm>
            <a:off x="219539" y="4091351"/>
            <a:ext cx="11426846" cy="292346"/>
            <a:chOff x="219539" y="1599016"/>
            <a:chExt cx="11426846" cy="292346"/>
          </a:xfrm>
        </p:grpSpPr>
        <p:sp>
          <p:nvSpPr>
            <p:cNvPr id="428" name="Afgeronde rechthoek 53">
              <a:extLst>
                <a:ext uri="{FF2B5EF4-FFF2-40B4-BE49-F238E27FC236}">
                  <a16:creationId xmlns:a16="http://schemas.microsoft.com/office/drawing/2014/main" id="{1B75AA51-2502-B64A-229A-BA7A80209376}"/>
                </a:ext>
              </a:extLst>
            </p:cNvPr>
            <p:cNvSpPr/>
            <p:nvPr/>
          </p:nvSpPr>
          <p:spPr>
            <a:xfrm>
              <a:off x="1106875" y="1599016"/>
              <a:ext cx="235081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9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29" name="Afgeronde rechthoek 53">
              <a:extLst>
                <a:ext uri="{FF2B5EF4-FFF2-40B4-BE49-F238E27FC236}">
                  <a16:creationId xmlns:a16="http://schemas.microsoft.com/office/drawing/2014/main" id="{8F756EA5-8748-F910-EC5A-EC202DDA08FD}"/>
                </a:ext>
              </a:extLst>
            </p:cNvPr>
            <p:cNvSpPr/>
            <p:nvPr/>
          </p:nvSpPr>
          <p:spPr>
            <a:xfrm>
              <a:off x="5037356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30" name="Rechthoek 429">
              <a:extLst>
                <a:ext uri="{FF2B5EF4-FFF2-40B4-BE49-F238E27FC236}">
                  <a16:creationId xmlns:a16="http://schemas.microsoft.com/office/drawing/2014/main" id="{B8C9E1D5-3F39-5961-114A-9109A1BCF410}"/>
                </a:ext>
              </a:extLst>
            </p:cNvPr>
            <p:cNvSpPr/>
            <p:nvPr/>
          </p:nvSpPr>
          <p:spPr>
            <a:xfrm>
              <a:off x="219539" y="1599016"/>
              <a:ext cx="882284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l-NL" sz="11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Functie 6</a:t>
              </a:r>
            </a:p>
          </p:txBody>
        </p:sp>
        <p:sp>
          <p:nvSpPr>
            <p:cNvPr id="431" name="Afgeronde rechthoek 53">
              <a:extLst>
                <a:ext uri="{FF2B5EF4-FFF2-40B4-BE49-F238E27FC236}">
                  <a16:creationId xmlns:a16="http://schemas.microsoft.com/office/drawing/2014/main" id="{1437DF2A-8FA0-BD63-8AC3-DD7CE8A4F402}"/>
                </a:ext>
              </a:extLst>
            </p:cNvPr>
            <p:cNvSpPr/>
            <p:nvPr/>
          </p:nvSpPr>
          <p:spPr>
            <a:xfrm>
              <a:off x="3553201" y="1599016"/>
              <a:ext cx="1358819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9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32" name="Afgeronde rechthoek 53">
              <a:extLst>
                <a:ext uri="{FF2B5EF4-FFF2-40B4-BE49-F238E27FC236}">
                  <a16:creationId xmlns:a16="http://schemas.microsoft.com/office/drawing/2014/main" id="{9FDA7222-AB1F-48EC-A5EA-E1FF560CFB23}"/>
                </a:ext>
              </a:extLst>
            </p:cNvPr>
            <p:cNvSpPr/>
            <p:nvPr/>
          </p:nvSpPr>
          <p:spPr>
            <a:xfrm>
              <a:off x="6559818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33" name="Afgeronde rechthoek 53">
              <a:extLst>
                <a:ext uri="{FF2B5EF4-FFF2-40B4-BE49-F238E27FC236}">
                  <a16:creationId xmlns:a16="http://schemas.microsoft.com/office/drawing/2014/main" id="{73799239-62F2-0A9E-0055-D4CB3A01A376}"/>
                </a:ext>
              </a:extLst>
            </p:cNvPr>
            <p:cNvSpPr/>
            <p:nvPr/>
          </p:nvSpPr>
          <p:spPr>
            <a:xfrm>
              <a:off x="9185420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34" name="Afgeronde rechthoek 53">
              <a:extLst>
                <a:ext uri="{FF2B5EF4-FFF2-40B4-BE49-F238E27FC236}">
                  <a16:creationId xmlns:a16="http://schemas.microsoft.com/office/drawing/2014/main" id="{D520CF47-10DC-4735-FECF-8EF107DB274E}"/>
                </a:ext>
              </a:extLst>
            </p:cNvPr>
            <p:cNvSpPr/>
            <p:nvPr/>
          </p:nvSpPr>
          <p:spPr>
            <a:xfrm>
              <a:off x="8193711" y="1599016"/>
              <a:ext cx="71635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35" name="Rechthoek 434">
              <a:extLst>
                <a:ext uri="{FF2B5EF4-FFF2-40B4-BE49-F238E27FC236}">
                  <a16:creationId xmlns:a16="http://schemas.microsoft.com/office/drawing/2014/main" id="{4378C71B-BE51-F145-AFF7-0E89A083219C}"/>
                </a:ext>
              </a:extLst>
            </p:cNvPr>
            <p:cNvSpPr/>
            <p:nvPr/>
          </p:nvSpPr>
          <p:spPr>
            <a:xfrm>
              <a:off x="7918354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36" name="Rechthoek 435">
              <a:extLst>
                <a:ext uri="{FF2B5EF4-FFF2-40B4-BE49-F238E27FC236}">
                  <a16:creationId xmlns:a16="http://schemas.microsoft.com/office/drawing/2014/main" id="{057107CF-065E-EFC4-9A70-EE469FF31348}"/>
                </a:ext>
              </a:extLst>
            </p:cNvPr>
            <p:cNvSpPr/>
            <p:nvPr/>
          </p:nvSpPr>
          <p:spPr>
            <a:xfrm>
              <a:off x="8920167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37" name="Rechthoek 436">
              <a:extLst>
                <a:ext uri="{FF2B5EF4-FFF2-40B4-BE49-F238E27FC236}">
                  <a16:creationId xmlns:a16="http://schemas.microsoft.com/office/drawing/2014/main" id="{AAC0DAFC-971D-02C6-A035-FDFB234EE243}"/>
                </a:ext>
              </a:extLst>
            </p:cNvPr>
            <p:cNvSpPr/>
            <p:nvPr/>
          </p:nvSpPr>
          <p:spPr>
            <a:xfrm>
              <a:off x="10535296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=</a:t>
              </a:r>
            </a:p>
          </p:txBody>
        </p:sp>
        <p:sp>
          <p:nvSpPr>
            <p:cNvPr id="438" name="Afgeronde rechthoek 53">
              <a:extLst>
                <a:ext uri="{FF2B5EF4-FFF2-40B4-BE49-F238E27FC236}">
                  <a16:creationId xmlns:a16="http://schemas.microsoft.com/office/drawing/2014/main" id="{6B119A8A-FC65-DEBA-6918-2745121F3416}"/>
                </a:ext>
              </a:extLst>
            </p:cNvPr>
            <p:cNvSpPr/>
            <p:nvPr/>
          </p:nvSpPr>
          <p:spPr>
            <a:xfrm>
              <a:off x="10790448" y="1599016"/>
              <a:ext cx="855937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</p:grpSp>
      <p:grpSp>
        <p:nvGrpSpPr>
          <p:cNvPr id="439" name="Groep 438">
            <a:extLst>
              <a:ext uri="{FF2B5EF4-FFF2-40B4-BE49-F238E27FC236}">
                <a16:creationId xmlns:a16="http://schemas.microsoft.com/office/drawing/2014/main" id="{481463A2-D685-B600-352B-33438E8D87E7}"/>
              </a:ext>
            </a:extLst>
          </p:cNvPr>
          <p:cNvGrpSpPr/>
          <p:nvPr/>
        </p:nvGrpSpPr>
        <p:grpSpPr>
          <a:xfrm>
            <a:off x="219539" y="4589819"/>
            <a:ext cx="11426846" cy="292346"/>
            <a:chOff x="219539" y="1599016"/>
            <a:chExt cx="11426846" cy="292346"/>
          </a:xfrm>
        </p:grpSpPr>
        <p:sp>
          <p:nvSpPr>
            <p:cNvPr id="440" name="Afgeronde rechthoek 53">
              <a:extLst>
                <a:ext uri="{FF2B5EF4-FFF2-40B4-BE49-F238E27FC236}">
                  <a16:creationId xmlns:a16="http://schemas.microsoft.com/office/drawing/2014/main" id="{3C11C69F-8B18-0DA1-C7D2-1ED4C68E9764}"/>
                </a:ext>
              </a:extLst>
            </p:cNvPr>
            <p:cNvSpPr/>
            <p:nvPr/>
          </p:nvSpPr>
          <p:spPr>
            <a:xfrm>
              <a:off x="1106875" y="1599016"/>
              <a:ext cx="235081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9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41" name="Afgeronde rechthoek 53">
              <a:extLst>
                <a:ext uri="{FF2B5EF4-FFF2-40B4-BE49-F238E27FC236}">
                  <a16:creationId xmlns:a16="http://schemas.microsoft.com/office/drawing/2014/main" id="{7AD772CB-1439-3FAC-6BD1-AC0F3187D7B2}"/>
                </a:ext>
              </a:extLst>
            </p:cNvPr>
            <p:cNvSpPr/>
            <p:nvPr/>
          </p:nvSpPr>
          <p:spPr>
            <a:xfrm>
              <a:off x="5037356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42" name="Rechthoek 441">
              <a:extLst>
                <a:ext uri="{FF2B5EF4-FFF2-40B4-BE49-F238E27FC236}">
                  <a16:creationId xmlns:a16="http://schemas.microsoft.com/office/drawing/2014/main" id="{1C0265B2-1F23-C31C-2299-3AFD8F7C7638}"/>
                </a:ext>
              </a:extLst>
            </p:cNvPr>
            <p:cNvSpPr/>
            <p:nvPr/>
          </p:nvSpPr>
          <p:spPr>
            <a:xfrm>
              <a:off x="219539" y="1599016"/>
              <a:ext cx="882284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nl-NL" sz="11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Functie 7</a:t>
              </a:r>
            </a:p>
          </p:txBody>
        </p:sp>
        <p:sp>
          <p:nvSpPr>
            <p:cNvPr id="443" name="Afgeronde rechthoek 53">
              <a:extLst>
                <a:ext uri="{FF2B5EF4-FFF2-40B4-BE49-F238E27FC236}">
                  <a16:creationId xmlns:a16="http://schemas.microsoft.com/office/drawing/2014/main" id="{F86AA99A-564B-AE7C-F37F-845DE09F5BD1}"/>
                </a:ext>
              </a:extLst>
            </p:cNvPr>
            <p:cNvSpPr/>
            <p:nvPr/>
          </p:nvSpPr>
          <p:spPr>
            <a:xfrm>
              <a:off x="3553201" y="1599016"/>
              <a:ext cx="1358819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9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44" name="Afgeronde rechthoek 53">
              <a:extLst>
                <a:ext uri="{FF2B5EF4-FFF2-40B4-BE49-F238E27FC236}">
                  <a16:creationId xmlns:a16="http://schemas.microsoft.com/office/drawing/2014/main" id="{FA9A2D86-652D-AC3D-AD59-AA62ED3B7025}"/>
                </a:ext>
              </a:extLst>
            </p:cNvPr>
            <p:cNvSpPr/>
            <p:nvPr/>
          </p:nvSpPr>
          <p:spPr>
            <a:xfrm>
              <a:off x="6559818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45" name="Afgeronde rechthoek 53">
              <a:extLst>
                <a:ext uri="{FF2B5EF4-FFF2-40B4-BE49-F238E27FC236}">
                  <a16:creationId xmlns:a16="http://schemas.microsoft.com/office/drawing/2014/main" id="{0895E022-D9CA-7049-0534-0D376997F30C}"/>
                </a:ext>
              </a:extLst>
            </p:cNvPr>
            <p:cNvSpPr/>
            <p:nvPr/>
          </p:nvSpPr>
          <p:spPr>
            <a:xfrm>
              <a:off x="9185420" y="1599016"/>
              <a:ext cx="1359988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46" name="Afgeronde rechthoek 53">
              <a:extLst>
                <a:ext uri="{FF2B5EF4-FFF2-40B4-BE49-F238E27FC236}">
                  <a16:creationId xmlns:a16="http://schemas.microsoft.com/office/drawing/2014/main" id="{B5E8EF60-6144-9726-5FE8-3A0FF4AA7397}"/>
                </a:ext>
              </a:extLst>
            </p:cNvPr>
            <p:cNvSpPr/>
            <p:nvPr/>
          </p:nvSpPr>
          <p:spPr>
            <a:xfrm>
              <a:off x="8193711" y="1599016"/>
              <a:ext cx="716352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  <p:sp>
          <p:nvSpPr>
            <p:cNvPr id="447" name="Rechthoek 446">
              <a:extLst>
                <a:ext uri="{FF2B5EF4-FFF2-40B4-BE49-F238E27FC236}">
                  <a16:creationId xmlns:a16="http://schemas.microsoft.com/office/drawing/2014/main" id="{63955E30-DFDD-2E53-F46A-B01349AB0E5B}"/>
                </a:ext>
              </a:extLst>
            </p:cNvPr>
            <p:cNvSpPr/>
            <p:nvPr/>
          </p:nvSpPr>
          <p:spPr>
            <a:xfrm>
              <a:off x="7918354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48" name="Rechthoek 447">
              <a:extLst>
                <a:ext uri="{FF2B5EF4-FFF2-40B4-BE49-F238E27FC236}">
                  <a16:creationId xmlns:a16="http://schemas.microsoft.com/office/drawing/2014/main" id="{AF2F9097-938F-8B6B-B3E1-1C37386B21ED}"/>
                </a:ext>
              </a:extLst>
            </p:cNvPr>
            <p:cNvSpPr/>
            <p:nvPr/>
          </p:nvSpPr>
          <p:spPr>
            <a:xfrm>
              <a:off x="8920167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X</a:t>
              </a:r>
            </a:p>
          </p:txBody>
        </p:sp>
        <p:sp>
          <p:nvSpPr>
            <p:cNvPr id="449" name="Rechthoek 448">
              <a:extLst>
                <a:ext uri="{FF2B5EF4-FFF2-40B4-BE49-F238E27FC236}">
                  <a16:creationId xmlns:a16="http://schemas.microsoft.com/office/drawing/2014/main" id="{9F26C1DB-B366-DE32-2213-9A76385B988B}"/>
                </a:ext>
              </a:extLst>
            </p:cNvPr>
            <p:cNvSpPr/>
            <p:nvPr/>
          </p:nvSpPr>
          <p:spPr>
            <a:xfrm>
              <a:off x="10535296" y="1622079"/>
              <a:ext cx="30043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nl-NL" sz="1000" b="1" dirty="0">
                  <a:solidFill>
                    <a:schemeClr val="bg1"/>
                  </a:solidFill>
                  <a:latin typeface="Titillium Web" panose="00000500000000000000" pitchFamily="2" charset="0"/>
                </a:rPr>
                <a:t>=</a:t>
              </a:r>
            </a:p>
          </p:txBody>
        </p:sp>
        <p:sp>
          <p:nvSpPr>
            <p:cNvPr id="450" name="Afgeronde rechthoek 53">
              <a:extLst>
                <a:ext uri="{FF2B5EF4-FFF2-40B4-BE49-F238E27FC236}">
                  <a16:creationId xmlns:a16="http://schemas.microsoft.com/office/drawing/2014/main" id="{1A13BFC0-68FB-C2C0-A5FB-235A60201372}"/>
                </a:ext>
              </a:extLst>
            </p:cNvPr>
            <p:cNvSpPr/>
            <p:nvPr/>
          </p:nvSpPr>
          <p:spPr>
            <a:xfrm>
              <a:off x="10790448" y="1599016"/>
              <a:ext cx="855937" cy="292346"/>
            </a:xfrm>
            <a:prstGeom prst="round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sz="800" dirty="0">
                <a:solidFill>
                  <a:schemeClr val="bg1">
                    <a:lumMod val="65000"/>
                  </a:schemeClr>
                </a:solidFill>
                <a:latin typeface="Titillium Web" panose="00000500000000000000" pitchFamily="2" charset="0"/>
              </a:endParaRPr>
            </a:p>
          </p:txBody>
        </p:sp>
      </p:grpSp>
      <p:cxnSp>
        <p:nvCxnSpPr>
          <p:cNvPr id="452" name="Rechte verbindingslijn 451">
            <a:extLst>
              <a:ext uri="{FF2B5EF4-FFF2-40B4-BE49-F238E27FC236}">
                <a16:creationId xmlns:a16="http://schemas.microsoft.com/office/drawing/2014/main" id="{3D9220FC-AC0B-45AF-D1DF-479A40EDDCBA}"/>
              </a:ext>
            </a:extLst>
          </p:cNvPr>
          <p:cNvCxnSpPr>
            <a:cxnSpLocks/>
          </p:cNvCxnSpPr>
          <p:nvPr/>
        </p:nvCxnSpPr>
        <p:spPr>
          <a:xfrm>
            <a:off x="10628739" y="5011259"/>
            <a:ext cx="122285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7" name="Rechthoek 456">
            <a:extLst>
              <a:ext uri="{FF2B5EF4-FFF2-40B4-BE49-F238E27FC236}">
                <a16:creationId xmlns:a16="http://schemas.microsoft.com/office/drawing/2014/main" id="{F156BC5A-39A2-633E-CA46-8B2D78041728}"/>
              </a:ext>
            </a:extLst>
          </p:cNvPr>
          <p:cNvSpPr/>
          <p:nvPr/>
        </p:nvSpPr>
        <p:spPr>
          <a:xfrm>
            <a:off x="11603598" y="4704402"/>
            <a:ext cx="3004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400" b="1" dirty="0">
                <a:solidFill>
                  <a:schemeClr val="bg1"/>
                </a:solidFill>
                <a:latin typeface="Titillium Web" panose="00000500000000000000" pitchFamily="2" charset="0"/>
              </a:rPr>
              <a:t>+</a:t>
            </a:r>
          </a:p>
        </p:txBody>
      </p:sp>
      <p:sp>
        <p:nvSpPr>
          <p:cNvPr id="2" name="Stroomdiagram: Proces 1">
            <a:extLst>
              <a:ext uri="{FF2B5EF4-FFF2-40B4-BE49-F238E27FC236}">
                <a16:creationId xmlns:a16="http://schemas.microsoft.com/office/drawing/2014/main" id="{AA3EF74B-4383-4484-89BF-BEAC276C412F}"/>
              </a:ext>
            </a:extLst>
          </p:cNvPr>
          <p:cNvSpPr/>
          <p:nvPr/>
        </p:nvSpPr>
        <p:spPr>
          <a:xfrm rot="20814852">
            <a:off x="55871" y="358376"/>
            <a:ext cx="1934757" cy="450514"/>
          </a:xfrm>
          <a:prstGeom prst="flowChartProcess">
            <a:avLst/>
          </a:prstGeom>
          <a:solidFill>
            <a:srgbClr val="FFFF99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>
                <a:solidFill>
                  <a:schemeClr val="tx1"/>
                </a:solidFill>
                <a:latin typeface="Axure Handwriting" pitchFamily="34" charset="0"/>
              </a:rPr>
              <a:t>Print / invulversie</a:t>
            </a:r>
          </a:p>
        </p:txBody>
      </p:sp>
    </p:spTree>
    <p:extLst>
      <p:ext uri="{BB962C8B-B14F-4D97-AF65-F5344CB8AC3E}">
        <p14:creationId xmlns:p14="http://schemas.microsoft.com/office/powerpoint/2010/main" val="86083199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915</Words>
  <Application>Microsoft Office PowerPoint</Application>
  <PresentationFormat>Breedbeeld</PresentationFormat>
  <Paragraphs>228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Arial</vt:lpstr>
      <vt:lpstr>Axure Handwriting</vt:lpstr>
      <vt:lpstr>Calibri</vt:lpstr>
      <vt:lpstr>Calibri Light</vt:lpstr>
      <vt:lpstr>Titillium Web</vt:lpstr>
      <vt:lpstr>Kantoorthema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David van der Loo</dc:creator>
  <cp:lastModifiedBy>David van der Loo</cp:lastModifiedBy>
  <cp:revision>5</cp:revision>
  <dcterms:created xsi:type="dcterms:W3CDTF">2023-09-21T13:57:53Z</dcterms:created>
  <dcterms:modified xsi:type="dcterms:W3CDTF">2023-09-21T15:09:07Z</dcterms:modified>
</cp:coreProperties>
</file>